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68" r:id="rId1"/>
  </p:sldMasterIdLst>
  <p:notesMasterIdLst>
    <p:notesMasterId r:id="rId23"/>
  </p:notesMasterIdLst>
  <p:sldIdLst>
    <p:sldId id="276" r:id="rId2"/>
    <p:sldId id="375" r:id="rId3"/>
    <p:sldId id="471" r:id="rId4"/>
    <p:sldId id="363" r:id="rId5"/>
    <p:sldId id="364" r:id="rId6"/>
    <p:sldId id="442" r:id="rId7"/>
    <p:sldId id="472" r:id="rId8"/>
    <p:sldId id="374" r:id="rId9"/>
    <p:sldId id="535" r:id="rId10"/>
    <p:sldId id="530" r:id="rId11"/>
    <p:sldId id="536" r:id="rId12"/>
    <p:sldId id="537" r:id="rId13"/>
    <p:sldId id="531" r:id="rId14"/>
    <p:sldId id="538" r:id="rId15"/>
    <p:sldId id="547" r:id="rId16"/>
    <p:sldId id="542" r:id="rId17"/>
    <p:sldId id="544" r:id="rId18"/>
    <p:sldId id="545" r:id="rId19"/>
    <p:sldId id="546" r:id="rId20"/>
    <p:sldId id="277" r:id="rId21"/>
    <p:sldId id="444" r:id="rId22"/>
  </p:sldIdLst>
  <p:sldSz cx="9144000" cy="6858000" type="screen4x3"/>
  <p:notesSz cx="7023100" cy="93091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63B0"/>
    <a:srgbClr val="FF97D2"/>
    <a:srgbClr val="FF3300"/>
    <a:srgbClr val="FF79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EEE933B7-613F-4850-9975-0C3B1A9B2D52}">
  <a:tblStyle styleId="{EEE933B7-613F-4850-9975-0C3B1A9B2D52}" styleName="Table_0"/>
  <a:tblStyle styleId="{8CD6F22B-D211-43BC-BDAF-13A84699C5FA}" styleName="Table_1"/>
  <a:tblStyle styleId="{EADB6F90-714F-4D66-9679-BED69F9A19C7}" styleName="Table_2"/>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20" autoAdjust="0"/>
    <p:restoredTop sz="67442" autoAdjust="0"/>
  </p:normalViewPr>
  <p:slideViewPr>
    <p:cSldViewPr>
      <p:cViewPr>
        <p:scale>
          <a:sx n="49" d="100"/>
          <a:sy n="49" d="100"/>
        </p:scale>
        <p:origin x="-1038" y="-42"/>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56" y="-78"/>
      </p:cViewPr>
      <p:guideLst>
        <p:guide orient="horz" pos="2932"/>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1"/>
            <a:ext cx="3043342" cy="465453"/>
          </a:xfrm>
          <a:prstGeom prst="rect">
            <a:avLst/>
          </a:prstGeom>
          <a:noFill/>
          <a:ln>
            <a:noFill/>
          </a:ln>
        </p:spPr>
        <p:txBody>
          <a:bodyPr lIns="92276" tIns="92276" rIns="92276" bIns="92276"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dirty="0"/>
          </a:p>
        </p:txBody>
      </p:sp>
      <p:sp>
        <p:nvSpPr>
          <p:cNvPr id="3" name="Shape 3"/>
          <p:cNvSpPr txBox="1">
            <a:spLocks noGrp="1"/>
          </p:cNvSpPr>
          <p:nvPr>
            <p:ph type="dt" idx="10"/>
          </p:nvPr>
        </p:nvSpPr>
        <p:spPr>
          <a:xfrm>
            <a:off x="3978131" y="1"/>
            <a:ext cx="3043342" cy="465453"/>
          </a:xfrm>
          <a:prstGeom prst="rect">
            <a:avLst/>
          </a:prstGeom>
          <a:noFill/>
          <a:ln>
            <a:noFill/>
          </a:ln>
        </p:spPr>
        <p:txBody>
          <a:bodyPr lIns="92276" tIns="92276" rIns="92276" bIns="92276" anchor="t" anchorCtr="0"/>
          <a:lstStyle>
            <a:lvl1pPr marL="0" marR="0" indent="0" algn="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dirty="0"/>
          </a:p>
        </p:txBody>
      </p:sp>
      <p:sp>
        <p:nvSpPr>
          <p:cNvPr id="4" name="Shape 4"/>
          <p:cNvSpPr>
            <a:spLocks noGrp="1" noRot="1" noChangeAspect="1"/>
          </p:cNvSpPr>
          <p:nvPr>
            <p:ph type="sldImg" idx="3"/>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702313" y="4421825"/>
            <a:ext cx="5618479" cy="4189094"/>
          </a:xfrm>
          <a:prstGeom prst="rect">
            <a:avLst/>
          </a:prstGeom>
          <a:noFill/>
          <a:ln>
            <a:noFill/>
          </a:ln>
        </p:spPr>
        <p:txBody>
          <a:bodyPr lIns="92276" tIns="92276" rIns="92276" bIns="92276" anchor="ctr"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ftr" idx="11"/>
          </p:nvPr>
        </p:nvSpPr>
        <p:spPr>
          <a:xfrm>
            <a:off x="0" y="8842032"/>
            <a:ext cx="3043342" cy="465453"/>
          </a:xfrm>
          <a:prstGeom prst="rect">
            <a:avLst/>
          </a:prstGeom>
          <a:noFill/>
          <a:ln>
            <a:noFill/>
          </a:ln>
        </p:spPr>
        <p:txBody>
          <a:bodyPr lIns="92276" tIns="92276" rIns="92276" bIns="92276" anchor="b"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dirty="0"/>
          </a:p>
        </p:txBody>
      </p:sp>
      <p:sp>
        <p:nvSpPr>
          <p:cNvPr id="7" name="Shape 7"/>
          <p:cNvSpPr txBox="1">
            <a:spLocks noGrp="1"/>
          </p:cNvSpPr>
          <p:nvPr>
            <p:ph type="sldNum" idx="12"/>
          </p:nvPr>
        </p:nvSpPr>
        <p:spPr>
          <a:xfrm>
            <a:off x="3978131" y="8842032"/>
            <a:ext cx="3043342" cy="465453"/>
          </a:xfrm>
          <a:prstGeom prst="rect">
            <a:avLst/>
          </a:prstGeom>
          <a:noFill/>
          <a:ln>
            <a:noFill/>
          </a:ln>
        </p:spPr>
        <p:txBody>
          <a:bodyPr lIns="92276" tIns="92276" rIns="92276" bIns="92276" anchor="b" anchorCtr="0"/>
          <a:lstStyle>
            <a:lvl1pPr marL="0" marR="0" indent="0" algn="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dirty="0"/>
          </a:p>
        </p:txBody>
      </p:sp>
    </p:spTree>
    <p:extLst>
      <p:ext uri="{BB962C8B-B14F-4D97-AF65-F5344CB8AC3E}">
        <p14:creationId xmlns:p14="http://schemas.microsoft.com/office/powerpoint/2010/main" val="110826004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txBox="1">
            <a:spLocks noGrp="1"/>
          </p:cNvSpPr>
          <p:nvPr>
            <p:ph type="body" idx="1"/>
          </p:nvPr>
        </p:nvSpPr>
        <p:spPr>
          <a:xfrm>
            <a:off x="702314" y="4421827"/>
            <a:ext cx="5618479" cy="4189094"/>
          </a:xfrm>
          <a:prstGeom prst="rect">
            <a:avLst/>
          </a:prstGeom>
          <a:noFill/>
          <a:ln>
            <a:noFill/>
          </a:ln>
        </p:spPr>
        <p:txBody>
          <a:bodyPr lIns="92276" tIns="92276" rIns="92276" bIns="92276" anchor="ctr" anchorCtr="0">
            <a:noAutofit/>
          </a:bodyPr>
          <a:lstStyle/>
          <a:p>
            <a:r>
              <a:rPr lang="en-US" b="1" u="sng" dirty="0" smtClean="0"/>
              <a:t>Objective</a:t>
            </a:r>
            <a:r>
              <a:rPr lang="en-US" b="1" u="none" dirty="0" smtClean="0"/>
              <a:t>: </a:t>
            </a:r>
            <a:r>
              <a:rPr lang="en-US" b="0" i="1" u="none" dirty="0" smtClean="0"/>
              <a:t>Students</a:t>
            </a:r>
            <a:r>
              <a:rPr lang="en-US" b="0" i="1" u="none" baseline="0" dirty="0" smtClean="0"/>
              <a:t> will be able to…</a:t>
            </a:r>
            <a:endParaRPr lang="en-US" b="1" u="none" dirty="0" smtClean="0"/>
          </a:p>
          <a:p>
            <a:r>
              <a:rPr lang="en-US" dirty="0"/>
              <a:t>Explore and explain 3 methods for reducing the impact force applied to an object</a:t>
            </a:r>
          </a:p>
          <a:p>
            <a:endParaRPr lang="en-US" b="1" u="sng" baseline="0" dirty="0" smtClean="0"/>
          </a:p>
          <a:p>
            <a:r>
              <a:rPr lang="en-US" b="1" u="sng" baseline="0" dirty="0" smtClean="0"/>
              <a:t>Assessment</a:t>
            </a:r>
            <a:r>
              <a:rPr lang="en-US" b="1" u="none" baseline="0" dirty="0" smtClean="0"/>
              <a:t>: </a:t>
            </a:r>
            <a:r>
              <a:rPr lang="en-US" b="0" i="1" u="none" baseline="0" dirty="0" smtClean="0"/>
              <a:t>By…</a:t>
            </a:r>
            <a:endParaRPr lang="en-US" b="0" u="none" baseline="0" dirty="0" smtClean="0"/>
          </a:p>
          <a:p>
            <a:pPr marL="173048" indent="-173048">
              <a:buFont typeface="Arial" panose="020B0604020202020204" pitchFamily="34" charset="0"/>
              <a:buChar char="•"/>
            </a:pPr>
            <a:r>
              <a:rPr lang="en-US" b="0" u="none" baseline="0" dirty="0" smtClean="0"/>
              <a:t>Articulate the 3 ways to reduce impact force</a:t>
            </a:r>
          </a:p>
          <a:p>
            <a:pPr marL="173048" indent="-173048">
              <a:buFont typeface="Arial" panose="020B0604020202020204" pitchFamily="34" charset="0"/>
              <a:buChar char="•"/>
            </a:pPr>
            <a:r>
              <a:rPr lang="en-US" b="0" u="none" baseline="0" dirty="0" smtClean="0"/>
              <a:t>Evaluate a scenario to determine the scientific rationale for how it reduces impact force</a:t>
            </a:r>
            <a:endParaRPr lang="en-US" b="0" u="none" baseline="0" dirty="0" smtClean="0"/>
          </a:p>
          <a:p>
            <a:pPr marL="173048" indent="-173048">
              <a:buFont typeface="Arial" panose="020B0604020202020204" pitchFamily="34" charset="0"/>
              <a:buChar char="•"/>
            </a:pPr>
            <a:r>
              <a:rPr lang="en-US" b="0" u="none" baseline="0" dirty="0" smtClean="0"/>
              <a:t>Verbally describe if an object is “reducing impact velocity” “increasing impact time” “increasing impact area”</a:t>
            </a:r>
            <a:endParaRPr lang="en-US" b="0" u="none" baseline="0" dirty="0" smtClean="0"/>
          </a:p>
          <a:p>
            <a:r>
              <a:rPr lang="en-US" b="0" u="none" baseline="0" dirty="0" smtClean="0"/>
              <a:t> </a:t>
            </a:r>
          </a:p>
          <a:p>
            <a:r>
              <a:rPr lang="en-US" b="1" u="sng" baseline="0" dirty="0" smtClean="0"/>
              <a:t>Criteria for Success</a:t>
            </a:r>
            <a:r>
              <a:rPr lang="en-US" b="1" u="none" baseline="0" dirty="0" smtClean="0"/>
              <a:t>: </a:t>
            </a:r>
          </a:p>
          <a:p>
            <a:pPr marL="173048" indent="-173048">
              <a:buFont typeface="Arial" panose="020B0604020202020204" pitchFamily="34" charset="0"/>
              <a:buChar char="•"/>
            </a:pPr>
            <a:r>
              <a:rPr lang="en-US" b="0" u="none" baseline="0" dirty="0" smtClean="0"/>
              <a:t>Articulate the 3 ways to reduce impact force</a:t>
            </a:r>
          </a:p>
          <a:p>
            <a:pPr marL="173048" indent="-173048">
              <a:buFont typeface="Arial" panose="020B0604020202020204" pitchFamily="34" charset="0"/>
              <a:buChar char="•"/>
            </a:pPr>
            <a:r>
              <a:rPr lang="en-US" b="0" u="none" baseline="0" dirty="0" smtClean="0"/>
              <a:t>Evaluate a scenario to determine the scientific rationale for how it reduces impact force</a:t>
            </a:r>
          </a:p>
          <a:p>
            <a:pPr marL="173048" indent="-173048">
              <a:buFont typeface="Arial" panose="020B0604020202020204" pitchFamily="34" charset="0"/>
              <a:buChar char="•"/>
            </a:pPr>
            <a:r>
              <a:rPr lang="en-US" b="0" u="none" baseline="0" dirty="0" smtClean="0"/>
              <a:t>Verbally describe if an object is “reducing impact velocity” “increasing impact time” “increasing impact area”</a:t>
            </a:r>
          </a:p>
          <a:p>
            <a:pPr marL="173048" indent="-173048">
              <a:buFont typeface="Arial" panose="020B0604020202020204" pitchFamily="34" charset="0"/>
              <a:buChar char="•"/>
            </a:pPr>
            <a:endParaRPr lang="en-US" b="0" u="none" baseline="0" dirty="0" smtClean="0"/>
          </a:p>
          <a:p>
            <a:endParaRPr lang="en-US" b="1" dirty="0"/>
          </a:p>
          <a:p>
            <a:r>
              <a:rPr lang="en-US" b="1" u="sng" dirty="0"/>
              <a:t>Key Points:</a:t>
            </a:r>
          </a:p>
          <a:p>
            <a:r>
              <a:rPr lang="en-US" b="1" dirty="0"/>
              <a:t>KP1:</a:t>
            </a:r>
            <a:r>
              <a:rPr lang="en-US" dirty="0"/>
              <a:t>  Impact force is minimized by decreasing velocity</a:t>
            </a:r>
          </a:p>
          <a:p>
            <a:r>
              <a:rPr lang="en-US" b="1" dirty="0"/>
              <a:t>KP2: </a:t>
            </a:r>
            <a:r>
              <a:rPr lang="en-US" dirty="0"/>
              <a:t> Impact force is minimized by increasing total time of impact</a:t>
            </a:r>
          </a:p>
          <a:p>
            <a:r>
              <a:rPr lang="en-US" b="1" dirty="0"/>
              <a:t>KP3:  </a:t>
            </a:r>
            <a:r>
              <a:rPr lang="en-US" dirty="0"/>
              <a:t>Impact force is minimized by increasing total area of impact</a:t>
            </a:r>
          </a:p>
          <a:p>
            <a:endParaRPr lang="en-US" b="0" i="0" u="none" baseline="0" dirty="0" smtClean="0"/>
          </a:p>
          <a:p>
            <a:r>
              <a:rPr lang="en-US" b="1" i="0" u="sng" baseline="0" dirty="0" smtClean="0"/>
              <a:t>Key Terms/Vocabulary</a:t>
            </a:r>
            <a:r>
              <a:rPr lang="en-US" b="1" i="0" u="none" baseline="0" dirty="0" smtClean="0"/>
              <a:t>:</a:t>
            </a:r>
          </a:p>
          <a:p>
            <a:r>
              <a:rPr lang="en-US" dirty="0" smtClean="0"/>
              <a:t>Impact</a:t>
            </a:r>
            <a:r>
              <a:rPr lang="en-US" baseline="0" dirty="0" smtClean="0"/>
              <a:t> Force</a:t>
            </a:r>
          </a:p>
          <a:p>
            <a:r>
              <a:rPr lang="en-US" baseline="0" dirty="0" smtClean="0"/>
              <a:t>Pressure</a:t>
            </a:r>
            <a:endParaRPr lang="en-US" dirty="0" smtClean="0"/>
          </a:p>
          <a:p>
            <a:endParaRPr lang="en-US" dirty="0"/>
          </a:p>
          <a:p>
            <a:r>
              <a:rPr lang="en-US" b="1" u="sng" dirty="0"/>
              <a:t>Potential Student Misunderstandings</a:t>
            </a:r>
            <a:r>
              <a:rPr lang="en-US" b="1" dirty="0"/>
              <a:t>:</a:t>
            </a:r>
            <a:r>
              <a:rPr lang="en-US" dirty="0"/>
              <a:t>  </a:t>
            </a:r>
            <a:endParaRPr lang="en-US" dirty="0" smtClean="0"/>
          </a:p>
          <a:p>
            <a:endParaRPr lang="en-US" dirty="0"/>
          </a:p>
        </p:txBody>
      </p:sp>
      <p:sp>
        <p:nvSpPr>
          <p:cNvPr id="213" name="Shape 213"/>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702313" y="4421825"/>
            <a:ext cx="5618479" cy="4189094"/>
          </a:xfrm>
          <a:prstGeom prst="rect">
            <a:avLst/>
          </a:prstGeom>
        </p:spPr>
        <p:txBody>
          <a:bodyPr lIns="92276" tIns="92276" rIns="92276" bIns="92276" anchor="ctr" anchorCtr="0">
            <a:noAutofit/>
          </a:bodyPr>
          <a:lstStyle/>
          <a:p>
            <a:r>
              <a:rPr lang="en-US" b="1" u="sng" dirty="0" smtClean="0"/>
              <a:t>Guided Practice</a:t>
            </a:r>
            <a:r>
              <a:rPr lang="en-US" b="1" u="sng" baseline="0" dirty="0" smtClean="0"/>
              <a:t> </a:t>
            </a:r>
            <a:r>
              <a:rPr lang="en-US" b="1" u="sng" dirty="0" smtClean="0"/>
              <a:t>(</a:t>
            </a:r>
            <a:r>
              <a:rPr lang="en-US" sz="1200" b="1" u="sng" dirty="0" smtClean="0"/>
              <a:t>6 minutes.  8:15, 9:34, 12:50</a:t>
            </a:r>
            <a:r>
              <a:rPr lang="en-US" b="1" u="sng" dirty="0" smtClean="0"/>
              <a:t>) Egg Drop</a:t>
            </a:r>
            <a:r>
              <a:rPr lang="en-US" b="1" u="none" dirty="0" smtClean="0"/>
              <a:t>:</a:t>
            </a:r>
            <a:endParaRPr lang="en-US" b="1" u="none" dirty="0" smtClean="0"/>
          </a:p>
          <a:p>
            <a:r>
              <a:rPr lang="en-US" b="0" baseline="0" dirty="0" smtClean="0"/>
              <a:t>4 </a:t>
            </a:r>
            <a:r>
              <a:rPr lang="en-US" b="0" baseline="0" dirty="0" smtClean="0"/>
              <a:t>min: </a:t>
            </a:r>
            <a:r>
              <a:rPr lang="en-US" b="0" baseline="0" dirty="0" smtClean="0"/>
              <a:t>Silently writing initial strategy,</a:t>
            </a:r>
          </a:p>
          <a:p>
            <a:r>
              <a:rPr lang="en-US" b="0" baseline="0" dirty="0" smtClean="0"/>
              <a:t>2 </a:t>
            </a:r>
            <a:r>
              <a:rPr lang="en-US" b="0" baseline="0" dirty="0" err="1" smtClean="0"/>
              <a:t>mins</a:t>
            </a:r>
            <a:r>
              <a:rPr lang="en-US" b="0" baseline="0" dirty="0" smtClean="0"/>
              <a:t>: discussing with group to develop a strategy</a:t>
            </a:r>
          </a:p>
          <a:p>
            <a:r>
              <a:rPr lang="en-US" b="0" baseline="0" dirty="0" smtClean="0"/>
              <a:t/>
            </a:r>
            <a:br>
              <a:rPr lang="en-US" b="0" baseline="0" dirty="0" smtClean="0"/>
            </a:br>
            <a:r>
              <a:rPr lang="en-US" b="0" baseline="0" dirty="0" smtClean="0"/>
              <a:t>Pass out materials but do not touch until after groups discuss strategy</a:t>
            </a:r>
            <a:endParaRPr lang="en-US" b="0" baseline="0" dirty="0" smtClean="0"/>
          </a:p>
          <a:p>
            <a:endParaRPr lang="en-US" dirty="0" smtClean="0">
              <a:solidFill>
                <a:schemeClr val="dk1"/>
              </a:solidFill>
              <a:latin typeface="Georgia"/>
              <a:sym typeface="Georgia"/>
              <a:rtl val="0"/>
            </a:endParaRPr>
          </a:p>
          <a:p>
            <a:r>
              <a:rPr lang="en-US" b="1" u="sng" dirty="0" smtClean="0"/>
              <a:t>Students are</a:t>
            </a:r>
            <a:r>
              <a:rPr lang="en-US" b="1" dirty="0" smtClean="0"/>
              <a:t>:</a:t>
            </a:r>
            <a:endParaRPr lang="en-US" dirty="0" smtClean="0"/>
          </a:p>
          <a:p>
            <a:pPr marL="173048" indent="-173048">
              <a:buFont typeface="Arial" panose="020B0604020202020204" pitchFamily="34" charset="0"/>
              <a:buChar char="•"/>
            </a:pPr>
            <a:r>
              <a:rPr lang="en-US" dirty="0" smtClean="0"/>
              <a:t>Silently writing</a:t>
            </a:r>
            <a:r>
              <a:rPr lang="en-US" baseline="0" dirty="0" smtClean="0"/>
              <a:t> then discussing</a:t>
            </a:r>
            <a:endParaRPr lang="en-US" dirty="0" smtClean="0"/>
          </a:p>
          <a:p>
            <a:endParaRPr lang="en-US" dirty="0" smtClean="0"/>
          </a:p>
          <a:p>
            <a:r>
              <a:rPr lang="en-US" b="1" u="sng" dirty="0" smtClean="0"/>
              <a:t>PR/TR Questioning</a:t>
            </a:r>
            <a:r>
              <a:rPr lang="en-US" b="1" dirty="0" smtClean="0"/>
              <a:t>:</a:t>
            </a:r>
            <a:endParaRPr lang="en-US" dirty="0" smtClean="0"/>
          </a:p>
          <a:p>
            <a:pPr marL="173048" indent="-173048">
              <a:buFont typeface="Arial" panose="020B0604020202020204" pitchFamily="34" charset="0"/>
              <a:buChar char="•"/>
            </a:pPr>
            <a:r>
              <a:rPr lang="en-US" dirty="0" smtClean="0"/>
              <a:t>Is this car driving on the highway, or down the street?  How do you know? (street, ex: 35mph is the limit</a:t>
            </a:r>
            <a:r>
              <a:rPr lang="en-US" baseline="0" dirty="0" smtClean="0"/>
              <a:t> on flatlands)</a:t>
            </a:r>
          </a:p>
          <a:p>
            <a:pPr marL="173048" indent="-173048">
              <a:buFont typeface="Arial" panose="020B0604020202020204" pitchFamily="34" charset="0"/>
              <a:buChar char="•"/>
            </a:pPr>
            <a:r>
              <a:rPr lang="en-US" baseline="0" dirty="0" smtClean="0"/>
              <a:t>What is the first step in our process? (write problem as a fraction)</a:t>
            </a:r>
          </a:p>
          <a:p>
            <a:pPr marL="173048" indent="-173048">
              <a:buFont typeface="Arial" panose="020B0604020202020204" pitchFamily="34" charset="0"/>
              <a:buChar char="•"/>
            </a:pPr>
            <a:r>
              <a:rPr lang="en-US" baseline="0" dirty="0" smtClean="0"/>
              <a:t>How do I do this? (34 miles on top, 1 hour on bottom, not the whole thing over 1)</a:t>
            </a:r>
          </a:p>
          <a:p>
            <a:pPr marL="173048" indent="-173048">
              <a:buFont typeface="Arial" panose="020B0604020202020204" pitchFamily="34" charset="0"/>
              <a:buChar char="•"/>
            </a:pPr>
            <a:r>
              <a:rPr lang="en-US" dirty="0" smtClean="0"/>
              <a:t>In this problem, which units need to be converted?  (mi and </a:t>
            </a:r>
            <a:r>
              <a:rPr lang="en-US" dirty="0" err="1" smtClean="0"/>
              <a:t>hr</a:t>
            </a:r>
            <a:r>
              <a:rPr lang="en-US" dirty="0" smtClean="0"/>
              <a:t>)</a:t>
            </a:r>
          </a:p>
          <a:p>
            <a:pPr marL="173048" indent="-173048">
              <a:buFont typeface="Arial" panose="020B0604020202020204" pitchFamily="34" charset="0"/>
              <a:buChar char="•"/>
            </a:pPr>
            <a:r>
              <a:rPr lang="en-US" dirty="0" smtClean="0"/>
              <a:t>Step 2: Are there</a:t>
            </a:r>
            <a:r>
              <a:rPr lang="en-US" baseline="0" dirty="0" smtClean="0"/>
              <a:t> CF ready to do this? (yes)</a:t>
            </a:r>
          </a:p>
          <a:p>
            <a:pPr marL="173048" indent="-173048">
              <a:buFont typeface="Arial" panose="020B0604020202020204" pitchFamily="34" charset="0"/>
              <a:buChar char="•"/>
            </a:pPr>
            <a:r>
              <a:rPr lang="en-US" baseline="0" dirty="0" smtClean="0"/>
              <a:t>Step 3: If I want to convert mi into </a:t>
            </a:r>
            <a:r>
              <a:rPr lang="en-US" baseline="0" dirty="0" err="1" smtClean="0"/>
              <a:t>ft</a:t>
            </a:r>
            <a:r>
              <a:rPr lang="en-US" baseline="0" dirty="0" smtClean="0"/>
              <a:t>, how should I set up my CF (5280 </a:t>
            </a:r>
            <a:r>
              <a:rPr lang="en-US" baseline="0" dirty="0" err="1" smtClean="0"/>
              <a:t>ft</a:t>
            </a:r>
            <a:r>
              <a:rPr lang="en-US" baseline="0" dirty="0" smtClean="0"/>
              <a:t> on top, 1mi on bottom)</a:t>
            </a:r>
          </a:p>
          <a:p>
            <a:pPr marL="173048" indent="-173048">
              <a:buFont typeface="Arial" panose="020B0604020202020204" pitchFamily="34" charset="0"/>
              <a:buChar char="•"/>
            </a:pPr>
            <a:r>
              <a:rPr lang="en-US" baseline="0" dirty="0" smtClean="0"/>
              <a:t>Why (so everything cancels)</a:t>
            </a:r>
          </a:p>
          <a:p>
            <a:pPr marL="173048" indent="-173048">
              <a:buFont typeface="Arial" panose="020B0604020202020204" pitchFamily="34" charset="0"/>
              <a:buChar char="•"/>
            </a:pPr>
            <a:r>
              <a:rPr lang="en-US" baseline="0" dirty="0" smtClean="0"/>
              <a:t>If I want to convert </a:t>
            </a:r>
            <a:r>
              <a:rPr lang="en-US" baseline="0" dirty="0" err="1" smtClean="0"/>
              <a:t>hr</a:t>
            </a:r>
            <a:r>
              <a:rPr lang="en-US" baseline="0" dirty="0" smtClean="0"/>
              <a:t> to min, how should I set up my CF (1 </a:t>
            </a:r>
            <a:r>
              <a:rPr lang="en-US" baseline="0" dirty="0" err="1" smtClean="0"/>
              <a:t>hr</a:t>
            </a:r>
            <a:r>
              <a:rPr lang="en-US" baseline="0" dirty="0" smtClean="0"/>
              <a:t> on top, 60min on bottom)</a:t>
            </a:r>
          </a:p>
          <a:p>
            <a:pPr marL="173048" indent="-173048" defTabSz="923087">
              <a:buFont typeface="Arial" panose="020B0604020202020204" pitchFamily="34" charset="0"/>
              <a:buChar char="•"/>
              <a:defRPr/>
            </a:pPr>
            <a:r>
              <a:rPr lang="en-US" baseline="0" dirty="0" smtClean="0"/>
              <a:t>Why (so everything cancels)</a:t>
            </a:r>
          </a:p>
          <a:p>
            <a:pPr marL="173048" indent="-173048">
              <a:buFont typeface="Arial" panose="020B0604020202020204" pitchFamily="34" charset="0"/>
              <a:buChar char="•"/>
            </a:pPr>
            <a:r>
              <a:rPr lang="en-US" dirty="0" smtClean="0"/>
              <a:t>Lets make sure we’ve done this correctly, and cancel</a:t>
            </a:r>
            <a:r>
              <a:rPr lang="en-US" baseline="0" dirty="0" smtClean="0"/>
              <a:t> some units to check.  Does everything cancel? (yes)</a:t>
            </a:r>
          </a:p>
          <a:p>
            <a:pPr marL="173048" indent="-173048">
              <a:buFont typeface="Arial" panose="020B0604020202020204" pitchFamily="34" charset="0"/>
              <a:buChar char="•"/>
            </a:pPr>
            <a:r>
              <a:rPr lang="en-US" baseline="0" dirty="0" smtClean="0"/>
              <a:t>What unit will we be left with? (</a:t>
            </a:r>
            <a:r>
              <a:rPr lang="en-US" baseline="0" dirty="0" err="1" smtClean="0"/>
              <a:t>ft</a:t>
            </a:r>
            <a:r>
              <a:rPr lang="en-US" baseline="0" dirty="0" smtClean="0"/>
              <a:t>/min)</a:t>
            </a:r>
          </a:p>
          <a:p>
            <a:pPr marL="173048" indent="-173048">
              <a:buFont typeface="Arial" panose="020B0604020202020204" pitchFamily="34" charset="0"/>
              <a:buChar char="•"/>
            </a:pPr>
            <a:r>
              <a:rPr lang="en-US" dirty="0" smtClean="0"/>
              <a:t>Step 4: How do I multiply this out? (whole top, whole bottom)</a:t>
            </a:r>
          </a:p>
          <a:p>
            <a:pPr marL="173048" indent="-173048">
              <a:buFont typeface="Arial" panose="020B0604020202020204" pitchFamily="34" charset="0"/>
              <a:buChar char="•"/>
            </a:pPr>
            <a:endParaRPr lang="en-US" dirty="0" smtClean="0"/>
          </a:p>
          <a:p>
            <a:pPr marL="173048" indent="-173048">
              <a:buFont typeface="Arial" panose="020B0604020202020204" pitchFamily="34" charset="0"/>
              <a:buChar char="•"/>
            </a:pPr>
            <a:endParaRPr lang="en-US" dirty="0" smtClean="0"/>
          </a:p>
          <a:p>
            <a:endParaRPr lang="en-US" dirty="0"/>
          </a:p>
        </p:txBody>
      </p:sp>
      <p:sp>
        <p:nvSpPr>
          <p:cNvPr id="249" name="Shape 249"/>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702313" y="4421825"/>
            <a:ext cx="5618479" cy="4189094"/>
          </a:xfrm>
          <a:prstGeom prst="rect">
            <a:avLst/>
          </a:prstGeom>
        </p:spPr>
        <p:txBody>
          <a:bodyPr lIns="92276" tIns="92276" rIns="92276" bIns="92276" anchor="ctr" anchorCtr="0">
            <a:noAutofit/>
          </a:bodyPr>
          <a:lstStyle/>
          <a:p>
            <a:r>
              <a:rPr lang="en-US" b="1" u="sng" dirty="0" smtClean="0"/>
              <a:t>Guided Practice</a:t>
            </a:r>
            <a:r>
              <a:rPr lang="en-US" b="1" u="sng" baseline="0" dirty="0" smtClean="0"/>
              <a:t> </a:t>
            </a:r>
            <a:r>
              <a:rPr lang="en-US" b="1" u="sng" dirty="0" smtClean="0"/>
              <a:t>(</a:t>
            </a:r>
            <a:r>
              <a:rPr lang="en-US" sz="1200" b="1" u="sng" dirty="0" smtClean="0"/>
              <a:t>18 minutes.  8:21, 9:40, 12:56</a:t>
            </a:r>
            <a:r>
              <a:rPr lang="en-US" b="1" u="sng" dirty="0" smtClean="0"/>
              <a:t>) Egg Drop Build Time</a:t>
            </a:r>
            <a:r>
              <a:rPr lang="en-US" b="1" u="none" dirty="0" smtClean="0"/>
              <a:t>:</a:t>
            </a:r>
            <a:endParaRPr lang="en-US" b="1" u="none" dirty="0" smtClean="0"/>
          </a:p>
          <a:p>
            <a:r>
              <a:rPr lang="en-US" b="0" baseline="0" dirty="0" smtClean="0"/>
              <a:t>3 </a:t>
            </a:r>
            <a:r>
              <a:rPr lang="en-US" b="0" baseline="0" dirty="0" smtClean="0"/>
              <a:t>min: </a:t>
            </a:r>
            <a:r>
              <a:rPr lang="en-US" b="0" baseline="0" dirty="0" smtClean="0"/>
              <a:t>Remind students of parameters</a:t>
            </a:r>
          </a:p>
          <a:p>
            <a:r>
              <a:rPr lang="en-US" b="0" baseline="0" dirty="0" smtClean="0"/>
              <a:t>15 </a:t>
            </a:r>
            <a:r>
              <a:rPr lang="en-US" b="0" baseline="0" dirty="0" err="1" smtClean="0"/>
              <a:t>mins</a:t>
            </a:r>
            <a:r>
              <a:rPr lang="en-US" b="0" baseline="0" dirty="0" smtClean="0"/>
              <a:t>: Build Time</a:t>
            </a:r>
            <a:endParaRPr lang="en-US" b="0" baseline="0" dirty="0" smtClean="0"/>
          </a:p>
          <a:p>
            <a:endParaRPr lang="en-US" dirty="0" smtClean="0">
              <a:solidFill>
                <a:schemeClr val="dk1"/>
              </a:solidFill>
              <a:latin typeface="Georgia"/>
              <a:sym typeface="Georgia"/>
              <a:rtl val="0"/>
            </a:endParaRPr>
          </a:p>
          <a:p>
            <a:r>
              <a:rPr lang="en-US" b="1" u="sng" dirty="0" smtClean="0"/>
              <a:t>Students are</a:t>
            </a:r>
            <a:r>
              <a:rPr lang="en-US" b="1" dirty="0" smtClean="0"/>
              <a:t>:</a:t>
            </a:r>
            <a:endParaRPr lang="en-US" dirty="0" smtClean="0"/>
          </a:p>
          <a:p>
            <a:pPr marL="173048" indent="-173048">
              <a:buFont typeface="Arial" panose="020B0604020202020204" pitchFamily="34" charset="0"/>
              <a:buChar char="•"/>
            </a:pPr>
            <a:r>
              <a:rPr lang="en-US" dirty="0" smtClean="0"/>
              <a:t>Discussing and</a:t>
            </a:r>
            <a:r>
              <a:rPr lang="en-US" baseline="0" dirty="0" smtClean="0"/>
              <a:t> building their containers</a:t>
            </a:r>
            <a:endParaRPr lang="en-US" dirty="0" smtClean="0"/>
          </a:p>
          <a:p>
            <a:endParaRPr lang="en-US" dirty="0" smtClean="0"/>
          </a:p>
          <a:p>
            <a:r>
              <a:rPr lang="en-US" b="1" u="sng" dirty="0" smtClean="0"/>
              <a:t>Aggressively</a:t>
            </a:r>
            <a:r>
              <a:rPr lang="en-US" b="1" u="sng" baseline="0" dirty="0" smtClean="0"/>
              <a:t> Monitoring For</a:t>
            </a:r>
            <a:r>
              <a:rPr lang="en-US" b="1" dirty="0" smtClean="0"/>
              <a:t>:</a:t>
            </a:r>
          </a:p>
          <a:p>
            <a:r>
              <a:rPr lang="en-US" b="0" u="none" dirty="0" smtClean="0"/>
              <a:t>Students</a:t>
            </a:r>
            <a:r>
              <a:rPr lang="en-US" b="0" u="none" baseline="0" dirty="0" smtClean="0"/>
              <a:t> have developed a strategy and can stamp it (soft, slow, secure)</a:t>
            </a:r>
          </a:p>
          <a:p>
            <a:r>
              <a:rPr lang="en-US" b="0" u="none" baseline="0" dirty="0" smtClean="0"/>
              <a:t>Students are placing materials purposefully according to their stated strategy</a:t>
            </a:r>
            <a:endParaRPr lang="en-US" b="0" u="none" dirty="0" smtClean="0"/>
          </a:p>
        </p:txBody>
      </p:sp>
      <p:sp>
        <p:nvSpPr>
          <p:cNvPr id="249" name="Shape 249"/>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702313" y="4421825"/>
            <a:ext cx="5618479" cy="4189094"/>
          </a:xfrm>
          <a:prstGeom prst="rect">
            <a:avLst/>
          </a:prstGeom>
        </p:spPr>
        <p:txBody>
          <a:bodyPr lIns="92276" tIns="92276" rIns="92276" bIns="92276" anchor="ctr" anchorCtr="0">
            <a:noAutofit/>
          </a:bodyPr>
          <a:lstStyle/>
          <a:p>
            <a:r>
              <a:rPr lang="en-US" b="1" u="sng" dirty="0" smtClean="0"/>
              <a:t>Independent Practice</a:t>
            </a:r>
            <a:r>
              <a:rPr lang="en-US" b="1" u="sng" baseline="0" dirty="0" smtClean="0"/>
              <a:t> </a:t>
            </a:r>
            <a:r>
              <a:rPr lang="en-US" b="1" u="sng" dirty="0" smtClean="0"/>
              <a:t>(</a:t>
            </a:r>
            <a:r>
              <a:rPr lang="en-US" sz="1200" b="1" u="sng" dirty="0" smtClean="0"/>
              <a:t>6 minutes.  8:39, 9:58, 1:14</a:t>
            </a:r>
            <a:r>
              <a:rPr lang="en-US" b="1" u="sng" dirty="0" smtClean="0"/>
              <a:t>) </a:t>
            </a:r>
            <a:r>
              <a:rPr lang="en-US" b="1" u="sng" dirty="0" smtClean="0"/>
              <a:t>Egg Drop Description</a:t>
            </a:r>
            <a:r>
              <a:rPr lang="en-US" b="1" u="sng" baseline="0" dirty="0" smtClean="0"/>
              <a:t> </a:t>
            </a:r>
            <a:r>
              <a:rPr lang="en-US" b="1" u="none" dirty="0" smtClean="0"/>
              <a:t>:</a:t>
            </a:r>
            <a:endParaRPr lang="en-US" b="1" u="none" dirty="0" smtClean="0"/>
          </a:p>
          <a:p>
            <a:r>
              <a:rPr lang="en-US" b="0" baseline="0" dirty="0" smtClean="0"/>
              <a:t>2 </a:t>
            </a:r>
            <a:r>
              <a:rPr lang="en-US" b="0" baseline="0" dirty="0" err="1" smtClean="0"/>
              <a:t>mins</a:t>
            </a:r>
            <a:r>
              <a:rPr lang="en-US" b="0" baseline="0" dirty="0" smtClean="0"/>
              <a:t>: Draw and Label Diagram</a:t>
            </a:r>
          </a:p>
          <a:p>
            <a:r>
              <a:rPr lang="en-US" b="0" baseline="0" dirty="0" smtClean="0"/>
              <a:t>3 </a:t>
            </a:r>
            <a:r>
              <a:rPr lang="en-US" b="0" baseline="0" dirty="0" err="1" smtClean="0"/>
              <a:t>mins</a:t>
            </a:r>
            <a:r>
              <a:rPr lang="en-US" b="0" baseline="0" dirty="0" smtClean="0"/>
              <a:t>: Describe each material and explain its purpose</a:t>
            </a:r>
            <a:endParaRPr lang="en-US" b="0" baseline="0" dirty="0" smtClean="0"/>
          </a:p>
          <a:p>
            <a:endParaRPr lang="en-US" dirty="0" smtClean="0">
              <a:solidFill>
                <a:schemeClr val="dk1"/>
              </a:solidFill>
              <a:latin typeface="Georgia"/>
              <a:sym typeface="Georgia"/>
              <a:rtl val="0"/>
            </a:endParaRPr>
          </a:p>
          <a:p>
            <a:r>
              <a:rPr lang="en-US" b="1" u="sng" dirty="0" smtClean="0"/>
              <a:t>Students are</a:t>
            </a:r>
            <a:r>
              <a:rPr lang="en-US" b="1" dirty="0" smtClean="0"/>
              <a:t>:</a:t>
            </a:r>
            <a:endParaRPr lang="en-US" dirty="0" smtClean="0"/>
          </a:p>
          <a:p>
            <a:pPr marL="173048" indent="-173048">
              <a:buFont typeface="Arial" panose="020B0604020202020204" pitchFamily="34" charset="0"/>
              <a:buChar char="•"/>
            </a:pPr>
            <a:r>
              <a:rPr lang="en-US" dirty="0" smtClean="0"/>
              <a:t>Writing and answering</a:t>
            </a:r>
            <a:r>
              <a:rPr lang="en-US" baseline="0" dirty="0" smtClean="0"/>
              <a:t> questions</a:t>
            </a:r>
            <a:endParaRPr lang="en-US" dirty="0" smtClean="0"/>
          </a:p>
          <a:p>
            <a:endParaRPr lang="en-US" dirty="0" smtClean="0"/>
          </a:p>
          <a:p>
            <a:r>
              <a:rPr lang="en-US" b="1" u="sng" dirty="0" smtClean="0"/>
              <a:t>PR/TR Questioning</a:t>
            </a:r>
            <a:r>
              <a:rPr lang="en-US" b="1" dirty="0" smtClean="0"/>
              <a:t>:</a:t>
            </a:r>
            <a:endParaRPr lang="en-US" dirty="0" smtClean="0"/>
          </a:p>
          <a:p>
            <a:pPr marL="173048" indent="-173048">
              <a:buFont typeface="Arial" panose="020B0604020202020204" pitchFamily="34" charset="0"/>
              <a:buChar char="•"/>
            </a:pPr>
            <a:r>
              <a:rPr lang="en-US" dirty="0" smtClean="0"/>
              <a:t>What</a:t>
            </a:r>
            <a:r>
              <a:rPr lang="en-US" baseline="0" dirty="0" smtClean="0"/>
              <a:t> am I looking for in this problem? (momentum)</a:t>
            </a:r>
          </a:p>
          <a:p>
            <a:pPr marL="173048" indent="-173048">
              <a:buFont typeface="Arial" panose="020B0604020202020204" pitchFamily="34" charset="0"/>
              <a:buChar char="•"/>
            </a:pPr>
            <a:r>
              <a:rPr lang="en-US" baseline="0" dirty="0" smtClean="0"/>
              <a:t>Why can’t I just do 190ft/s * 3593lbs? (the units would be different, so we couldn’t actually compare)</a:t>
            </a:r>
          </a:p>
          <a:p>
            <a:pPr marL="173048" indent="-173048">
              <a:buFont typeface="Arial" panose="020B0604020202020204" pitchFamily="34" charset="0"/>
              <a:buChar char="•"/>
            </a:pPr>
            <a:r>
              <a:rPr lang="en-US" baseline="0" dirty="0" smtClean="0"/>
              <a:t>What value do I get when I do that? (682670 </a:t>
            </a:r>
            <a:r>
              <a:rPr lang="en-US" baseline="0" dirty="0" err="1" smtClean="0"/>
              <a:t>lbft</a:t>
            </a:r>
            <a:r>
              <a:rPr lang="en-US" baseline="0" dirty="0" smtClean="0"/>
              <a:t>/sec)</a:t>
            </a:r>
          </a:p>
          <a:p>
            <a:pPr marL="173048" indent="-173048">
              <a:buFont typeface="Arial" panose="020B0604020202020204" pitchFamily="34" charset="0"/>
              <a:buChar char="•"/>
            </a:pPr>
            <a:r>
              <a:rPr lang="en-US" baseline="0" dirty="0" smtClean="0"/>
              <a:t>How do I write this as a fraction?</a:t>
            </a:r>
          </a:p>
          <a:p>
            <a:pPr marL="173048" indent="-173048">
              <a:buFont typeface="Arial" panose="020B0604020202020204" pitchFamily="34" charset="0"/>
              <a:buChar char="•"/>
            </a:pPr>
            <a:r>
              <a:rPr lang="en-US" baseline="0" dirty="0" smtClean="0"/>
              <a:t>Now lets chunk this out, which parts need to be converted? (</a:t>
            </a:r>
            <a:r>
              <a:rPr lang="en-US" baseline="0" dirty="0" err="1" smtClean="0"/>
              <a:t>Lbs</a:t>
            </a:r>
            <a:r>
              <a:rPr lang="en-US" baseline="0" dirty="0" smtClean="0"/>
              <a:t>-kg, </a:t>
            </a:r>
            <a:r>
              <a:rPr lang="en-US" baseline="0" dirty="0" err="1" smtClean="0"/>
              <a:t>ft</a:t>
            </a:r>
            <a:r>
              <a:rPr lang="en-US" baseline="0" dirty="0" smtClean="0"/>
              <a:t>-m)</a:t>
            </a:r>
          </a:p>
          <a:p>
            <a:pPr marL="173048" indent="-173048">
              <a:buFont typeface="Arial" panose="020B0604020202020204" pitchFamily="34" charset="0"/>
              <a:buChar char="•"/>
            </a:pPr>
            <a:r>
              <a:rPr lang="en-US" baseline="0" dirty="0" smtClean="0"/>
              <a:t>Do we have CFs for each? (yes)</a:t>
            </a:r>
          </a:p>
          <a:p>
            <a:pPr marL="173048" indent="-173048">
              <a:buFont typeface="Arial" panose="020B0604020202020204" pitchFamily="34" charset="0"/>
              <a:buChar char="•"/>
            </a:pPr>
            <a:r>
              <a:rPr lang="en-US" baseline="0" dirty="0" smtClean="0"/>
              <a:t>How do we line up these conversion factors, does it matter which one goes first?  (No)</a:t>
            </a:r>
          </a:p>
          <a:p>
            <a:pPr marL="173048" indent="-173048">
              <a:buFont typeface="Arial" panose="020B0604020202020204" pitchFamily="34" charset="0"/>
              <a:buChar char="•"/>
            </a:pPr>
            <a:r>
              <a:rPr lang="en-US" baseline="0" dirty="0" smtClean="0"/>
              <a:t>Does it matter which value is on top? (yes)</a:t>
            </a:r>
          </a:p>
          <a:p>
            <a:pPr marL="173048" indent="-173048">
              <a:buFont typeface="Arial" panose="020B0604020202020204" pitchFamily="34" charset="0"/>
              <a:buChar char="•"/>
            </a:pPr>
            <a:r>
              <a:rPr lang="en-US" baseline="0" dirty="0" smtClean="0"/>
              <a:t>Why? (so that the units cancel)</a:t>
            </a:r>
          </a:p>
          <a:p>
            <a:pPr marL="173048" indent="-173048">
              <a:buFont typeface="Arial" panose="020B0604020202020204" pitchFamily="34" charset="0"/>
              <a:buChar char="•"/>
            </a:pPr>
            <a:r>
              <a:rPr lang="en-US" baseline="0" dirty="0" smtClean="0"/>
              <a:t>Based on the math, who has more momentum? (the blue whale, we don’t even come close!)</a:t>
            </a:r>
          </a:p>
          <a:p>
            <a:pPr marL="173048" indent="-173048">
              <a:buFont typeface="Arial" panose="020B0604020202020204" pitchFamily="34" charset="0"/>
              <a:buChar char="•"/>
            </a:pPr>
            <a:endParaRPr lang="en-US" dirty="0" smtClean="0"/>
          </a:p>
        </p:txBody>
      </p:sp>
      <p:sp>
        <p:nvSpPr>
          <p:cNvPr id="249" name="Shape 249"/>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702313" y="4421825"/>
            <a:ext cx="5618479" cy="4189094"/>
          </a:xfrm>
          <a:prstGeom prst="rect">
            <a:avLst/>
          </a:prstGeom>
        </p:spPr>
        <p:txBody>
          <a:bodyPr lIns="92276" tIns="92276" rIns="92276" bIns="92276" anchor="ctr" anchorCtr="0">
            <a:noAutofit/>
          </a:bodyPr>
          <a:lstStyle/>
          <a:p>
            <a:r>
              <a:rPr lang="en-US" b="1" u="sng" dirty="0" smtClean="0"/>
              <a:t>Whole</a:t>
            </a:r>
            <a:r>
              <a:rPr lang="en-US" b="1" u="sng" baseline="0" dirty="0" smtClean="0"/>
              <a:t> Class </a:t>
            </a:r>
            <a:r>
              <a:rPr lang="en-US" b="1" u="sng" dirty="0" smtClean="0"/>
              <a:t>(</a:t>
            </a:r>
            <a:r>
              <a:rPr lang="en-US" sz="1200" b="1" u="sng" dirty="0" smtClean="0"/>
              <a:t>15 minutes. 8:45, 10:04, 1:20</a:t>
            </a:r>
            <a:r>
              <a:rPr lang="en-US" b="1" u="sng" dirty="0" smtClean="0"/>
              <a:t>) Egg Drop!</a:t>
            </a:r>
            <a:r>
              <a:rPr lang="en-US" b="1" u="none" dirty="0" smtClean="0"/>
              <a:t>:</a:t>
            </a:r>
            <a:endParaRPr lang="en-US" b="1" u="none" dirty="0" smtClean="0"/>
          </a:p>
          <a:p>
            <a:r>
              <a:rPr lang="en-US" b="0" baseline="0" dirty="0" smtClean="0"/>
              <a:t>5 </a:t>
            </a:r>
            <a:r>
              <a:rPr lang="en-US" b="0" baseline="0" dirty="0" err="1" smtClean="0"/>
              <a:t>mins</a:t>
            </a:r>
            <a:r>
              <a:rPr lang="en-US" b="0" baseline="0" dirty="0" smtClean="0"/>
              <a:t>: Discuss and give raptor recs to the students who identify the 3 strategies, and flush out each one</a:t>
            </a:r>
          </a:p>
          <a:p>
            <a:r>
              <a:rPr lang="en-US" b="0" baseline="0" dirty="0" smtClean="0"/>
              <a:t>5 </a:t>
            </a:r>
            <a:r>
              <a:rPr lang="en-US" b="0" baseline="0" dirty="0" err="1" smtClean="0"/>
              <a:t>mins</a:t>
            </a:r>
            <a:r>
              <a:rPr lang="en-US" b="0" baseline="0" dirty="0" smtClean="0"/>
              <a:t>: Drop and check your egg</a:t>
            </a:r>
          </a:p>
          <a:p>
            <a:r>
              <a:rPr lang="en-US" b="0" baseline="0" dirty="0" smtClean="0"/>
              <a:t>5 </a:t>
            </a:r>
            <a:r>
              <a:rPr lang="en-US" b="0" baseline="0" dirty="0" err="1" smtClean="0"/>
              <a:t>mins</a:t>
            </a:r>
            <a:r>
              <a:rPr lang="en-US" b="0" baseline="0" dirty="0" smtClean="0"/>
              <a:t>: Cleanup and return to class</a:t>
            </a:r>
            <a:endParaRPr lang="en-US" b="0" baseline="0" dirty="0" smtClean="0"/>
          </a:p>
          <a:p>
            <a:endParaRPr lang="en-US" dirty="0" smtClean="0">
              <a:solidFill>
                <a:schemeClr val="dk1"/>
              </a:solidFill>
              <a:latin typeface="Georgia"/>
              <a:sym typeface="Georgia"/>
              <a:rtl val="0"/>
            </a:endParaRPr>
          </a:p>
          <a:p>
            <a:r>
              <a:rPr lang="en-US" b="1" u="sng" dirty="0"/>
              <a:t>Students are</a:t>
            </a:r>
            <a:r>
              <a:rPr lang="en-US" b="1" dirty="0"/>
              <a:t>:</a:t>
            </a:r>
            <a:endParaRPr lang="en-US" dirty="0"/>
          </a:p>
          <a:p>
            <a:pPr marL="173048" indent="-173048">
              <a:buFont typeface="Arial" panose="020B0604020202020204" pitchFamily="34" charset="0"/>
              <a:buChar char="•"/>
            </a:pPr>
            <a:r>
              <a:rPr lang="en-US" dirty="0" smtClean="0"/>
              <a:t>Working silently/independently,</a:t>
            </a:r>
            <a:r>
              <a:rPr lang="en-US" baseline="0" dirty="0" smtClean="0"/>
              <a:t> raising hands with questions</a:t>
            </a:r>
          </a:p>
          <a:p>
            <a:pPr marL="173048" indent="-173048">
              <a:buFont typeface="Arial" panose="020B0604020202020204" pitchFamily="34" charset="0"/>
              <a:buChar char="•"/>
            </a:pPr>
            <a:endParaRPr lang="en-US" dirty="0" smtClean="0"/>
          </a:p>
          <a:p>
            <a:r>
              <a:rPr lang="en-US" b="1" u="sng" dirty="0" smtClean="0"/>
              <a:t>Aggressive</a:t>
            </a:r>
            <a:r>
              <a:rPr lang="en-US" b="1" u="sng" baseline="0" dirty="0" smtClean="0"/>
              <a:t> Monitoring</a:t>
            </a:r>
            <a:r>
              <a:rPr lang="en-US" b="1" dirty="0" smtClean="0"/>
              <a:t>:</a:t>
            </a:r>
            <a:endParaRPr lang="en-US" dirty="0" smtClean="0"/>
          </a:p>
          <a:p>
            <a:pPr marL="173048" indent="-173048">
              <a:buFont typeface="Arial" panose="020B0604020202020204" pitchFamily="34" charset="0"/>
              <a:buChar char="•"/>
            </a:pPr>
            <a:r>
              <a:rPr lang="en-US" baseline="0" dirty="0" smtClean="0"/>
              <a:t>Correctly written problem as a top to bottom fraction.</a:t>
            </a:r>
          </a:p>
          <a:p>
            <a:pPr marL="173048" indent="-173048">
              <a:buFont typeface="Arial" panose="020B0604020202020204" pitchFamily="34" charset="0"/>
              <a:buChar char="•"/>
            </a:pPr>
            <a:r>
              <a:rPr lang="en-US" baseline="0" dirty="0" smtClean="0"/>
              <a:t>Correctly identified which CFs to use</a:t>
            </a:r>
          </a:p>
          <a:p>
            <a:pPr marL="173048" indent="-173048">
              <a:buFont typeface="Arial" panose="020B0604020202020204" pitchFamily="34" charset="0"/>
              <a:buChar char="•"/>
            </a:pPr>
            <a:r>
              <a:rPr lang="en-US" baseline="0" dirty="0" smtClean="0"/>
              <a:t>Correctly set up CFs with the right value on top/bottom</a:t>
            </a:r>
          </a:p>
          <a:p>
            <a:pPr marL="173048" indent="-173048">
              <a:buFont typeface="Arial" panose="020B0604020202020204" pitchFamily="34" charset="0"/>
              <a:buChar char="•"/>
            </a:pPr>
            <a:r>
              <a:rPr lang="en-US" baseline="0" dirty="0" smtClean="0"/>
              <a:t>Units cancel</a:t>
            </a:r>
          </a:p>
          <a:p>
            <a:pPr marL="173048" indent="-173048">
              <a:buFont typeface="Arial" panose="020B0604020202020204" pitchFamily="34" charset="0"/>
              <a:buChar char="•"/>
            </a:pPr>
            <a:r>
              <a:rPr lang="en-US" baseline="0" dirty="0" smtClean="0"/>
              <a:t>Multiplication/division makes sense</a:t>
            </a:r>
          </a:p>
          <a:p>
            <a:pPr marL="173048" indent="-173048">
              <a:buFont typeface="Arial" panose="020B0604020202020204" pitchFamily="34" charset="0"/>
              <a:buChar char="•"/>
            </a:pPr>
            <a:r>
              <a:rPr lang="en-US" baseline="0" dirty="0" smtClean="0"/>
              <a:t>Answer is correct with proper unit</a:t>
            </a:r>
          </a:p>
          <a:p>
            <a:endParaRPr lang="en-US" dirty="0" smtClean="0"/>
          </a:p>
          <a:p>
            <a:r>
              <a:rPr lang="en-US" b="1" u="sng" dirty="0" smtClean="0"/>
              <a:t>CFU’s</a:t>
            </a:r>
            <a:r>
              <a:rPr lang="en-US" b="1" dirty="0" smtClean="0"/>
              <a:t>:</a:t>
            </a:r>
            <a:endParaRPr lang="en-US" dirty="0" smtClean="0"/>
          </a:p>
          <a:p>
            <a:pPr marL="173048" indent="-173048">
              <a:buFont typeface="Arial" panose="020B0604020202020204" pitchFamily="34" charset="0"/>
              <a:buChar char="•"/>
            </a:pPr>
            <a:r>
              <a:rPr lang="en-US" dirty="0" smtClean="0"/>
              <a:t>Questioning</a:t>
            </a:r>
            <a:r>
              <a:rPr lang="en-US" baseline="0" dirty="0" smtClean="0"/>
              <a:t> during independent practice based on specifics of are they following our unit conversions process</a:t>
            </a:r>
            <a:endParaRPr lang="en-US" dirty="0" smtClean="0"/>
          </a:p>
        </p:txBody>
      </p:sp>
      <p:sp>
        <p:nvSpPr>
          <p:cNvPr id="249" name="Shape 249"/>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702313" y="4421825"/>
            <a:ext cx="5618479" cy="4189094"/>
          </a:xfrm>
          <a:prstGeom prst="rect">
            <a:avLst/>
          </a:prstGeom>
        </p:spPr>
        <p:txBody>
          <a:bodyPr lIns="92276" tIns="92276" rIns="92276" bIns="92276" anchor="ctr" anchorCtr="0">
            <a:noAutofit/>
          </a:bodyPr>
          <a:lstStyle/>
          <a:p>
            <a:r>
              <a:rPr lang="en-US" b="1" u="sng" dirty="0" smtClean="0"/>
              <a:t>Continued</a:t>
            </a:r>
            <a:r>
              <a:rPr lang="en-US" b="1" u="sng" baseline="0" dirty="0" smtClean="0"/>
              <a:t> from previous slide</a:t>
            </a:r>
            <a:endParaRPr lang="en-US" dirty="0" smtClean="0"/>
          </a:p>
        </p:txBody>
      </p:sp>
      <p:sp>
        <p:nvSpPr>
          <p:cNvPr id="249" name="Shape 249"/>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Independent</a:t>
            </a:r>
            <a:r>
              <a:rPr lang="en-US" b="1" u="sng" baseline="0" dirty="0" smtClean="0"/>
              <a:t> Practice </a:t>
            </a:r>
            <a:r>
              <a:rPr lang="en-US" b="1" u="sng" dirty="0" smtClean="0"/>
              <a:t>(</a:t>
            </a:r>
            <a:r>
              <a:rPr lang="en-US" sz="1200" b="1" u="sng" dirty="0" smtClean="0"/>
              <a:t>5 minutes. 9:00, 10:19, 1:35</a:t>
            </a:r>
            <a:r>
              <a:rPr lang="en-US" b="1" u="sng" dirty="0" smtClean="0"/>
              <a:t>) Egg Drop Reflection</a:t>
            </a:r>
          </a:p>
          <a:p>
            <a:r>
              <a:rPr lang="en-US" b="0" baseline="0" dirty="0" smtClean="0"/>
              <a:t>Students Complete reflection</a:t>
            </a:r>
          </a:p>
          <a:p>
            <a:endParaRPr lang="en-US" dirty="0"/>
          </a:p>
        </p:txBody>
      </p:sp>
      <p:sp>
        <p:nvSpPr>
          <p:cNvPr id="4" name="Slide Number Placeholder 3"/>
          <p:cNvSpPr>
            <a:spLocks noGrp="1"/>
          </p:cNvSpPr>
          <p:nvPr>
            <p:ph type="sldNum" idx="10"/>
          </p:nvPr>
        </p:nvSpPr>
        <p:spPr/>
        <p:txBody>
          <a:bodyPr/>
          <a:lstStyle/>
          <a:p>
            <a:endParaRPr lang="en-US" dirty="0"/>
          </a:p>
        </p:txBody>
      </p:sp>
    </p:spTree>
    <p:extLst>
      <p:ext uri="{BB962C8B-B14F-4D97-AF65-F5344CB8AC3E}">
        <p14:creationId xmlns:p14="http://schemas.microsoft.com/office/powerpoint/2010/main" val="15507716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a:spLocks noGrp="1"/>
          </p:cNvSpPr>
          <p:nvPr>
            <p:ph type="body" idx="1"/>
          </p:nvPr>
        </p:nvSpPr>
        <p:spPr>
          <a:xfrm>
            <a:off x="702311" y="4421824"/>
            <a:ext cx="5618479" cy="4189094"/>
          </a:xfrm>
          <a:prstGeom prst="rect">
            <a:avLst/>
          </a:prstGeom>
        </p:spPr>
        <p:txBody>
          <a:bodyPr lIns="92285" tIns="92285" rIns="92285" bIns="92285" anchor="ctr" anchorCtr="0">
            <a:noAutofit/>
          </a:bodyPr>
          <a:lstStyle/>
          <a:p>
            <a:r>
              <a:rPr lang="en-US" b="1" u="sng" dirty="0" smtClean="0"/>
              <a:t>Notes </a:t>
            </a:r>
            <a:r>
              <a:rPr lang="en-US" b="1" u="sng" dirty="0" smtClean="0"/>
              <a:t>and Demos (</a:t>
            </a:r>
            <a:r>
              <a:rPr lang="en-US" sz="1200" b="1" u="sng" dirty="0" smtClean="0"/>
              <a:t>5 minutes. 9:05, 10:24, 1:40</a:t>
            </a:r>
            <a:r>
              <a:rPr lang="en-US" b="1" u="sng" dirty="0" smtClean="0"/>
              <a:t>) How to Reduce</a:t>
            </a:r>
            <a:r>
              <a:rPr lang="en-US" b="1" u="sng" baseline="0" dirty="0" smtClean="0"/>
              <a:t> Impact Force</a:t>
            </a:r>
            <a:r>
              <a:rPr lang="en-US" b="1" u="none" dirty="0" smtClean="0"/>
              <a:t>:</a:t>
            </a:r>
            <a:endParaRPr lang="en-US" b="1" u="none" dirty="0" smtClean="0"/>
          </a:p>
          <a:p>
            <a:r>
              <a:rPr lang="en-US" b="0" baseline="0" dirty="0" smtClean="0"/>
              <a:t>Re-stamp the 3 strategies and label them</a:t>
            </a:r>
          </a:p>
          <a:p>
            <a:r>
              <a:rPr lang="en-US" b="0" baseline="0" dirty="0" smtClean="0"/>
              <a:t>Slow- reduce velocity</a:t>
            </a:r>
          </a:p>
          <a:p>
            <a:r>
              <a:rPr lang="en-US" b="0" baseline="0" dirty="0" smtClean="0"/>
              <a:t>Soft- increase the total impact time</a:t>
            </a:r>
          </a:p>
          <a:p>
            <a:r>
              <a:rPr lang="en-US" b="0" baseline="0" dirty="0" smtClean="0"/>
              <a:t>Secure- increase the area of impact</a:t>
            </a:r>
            <a:endParaRPr lang="en-US" b="0" baseline="0" dirty="0" smtClean="0"/>
          </a:p>
          <a:p>
            <a:endParaRPr lang="en-US" dirty="0" smtClean="0">
              <a:solidFill>
                <a:schemeClr val="dk1"/>
              </a:solidFill>
              <a:latin typeface="Georgia"/>
              <a:sym typeface="Georgia"/>
              <a:rtl val="0"/>
            </a:endParaRPr>
          </a:p>
          <a:p>
            <a:r>
              <a:rPr lang="en-US" b="1" u="sng" dirty="0" smtClean="0"/>
              <a:t>Students are</a:t>
            </a:r>
            <a:r>
              <a:rPr lang="en-US" b="1" dirty="0" smtClean="0"/>
              <a:t>:</a:t>
            </a:r>
            <a:endParaRPr lang="en-US" dirty="0" smtClean="0"/>
          </a:p>
          <a:p>
            <a:pPr marL="173048" indent="-173048">
              <a:buFont typeface="Arial" panose="020B0604020202020204" pitchFamily="34" charset="0"/>
              <a:buChar char="•"/>
            </a:pPr>
            <a:r>
              <a:rPr lang="en-US" dirty="0" smtClean="0"/>
              <a:t>Writing and </a:t>
            </a:r>
            <a:r>
              <a:rPr lang="en-US" dirty="0" smtClean="0"/>
              <a:t>listening</a:t>
            </a:r>
            <a:endParaRPr lang="en-US" dirty="0" smtClean="0"/>
          </a:p>
          <a:p>
            <a:endParaRPr lang="en-US" dirty="0" smtClean="0"/>
          </a:p>
        </p:txBody>
      </p:sp>
      <p:sp>
        <p:nvSpPr>
          <p:cNvPr id="235" name="Shape 235"/>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a:spLocks noGrp="1"/>
          </p:cNvSpPr>
          <p:nvPr>
            <p:ph type="body" idx="1"/>
          </p:nvPr>
        </p:nvSpPr>
        <p:spPr>
          <a:xfrm>
            <a:off x="702311" y="4421824"/>
            <a:ext cx="5618479" cy="4189094"/>
          </a:xfrm>
          <a:prstGeom prst="rect">
            <a:avLst/>
          </a:prstGeom>
        </p:spPr>
        <p:txBody>
          <a:bodyPr lIns="92285" tIns="92285" rIns="92285" bIns="92285" anchor="ctr" anchorCtr="0">
            <a:noAutofit/>
          </a:bodyPr>
          <a:lstStyle/>
          <a:p>
            <a:r>
              <a:rPr lang="en-US" b="1" u="sng" dirty="0" smtClean="0"/>
              <a:t>Notes and Demos (</a:t>
            </a:r>
            <a:r>
              <a:rPr lang="en-US" sz="1200" b="1" u="sng" dirty="0" smtClean="0"/>
              <a:t>3 minutes. 9:10, 10:29, 1:45</a:t>
            </a:r>
            <a:r>
              <a:rPr lang="en-US" b="1" u="sng" dirty="0" smtClean="0"/>
              <a:t>) How to Reduce</a:t>
            </a:r>
            <a:r>
              <a:rPr lang="en-US" b="1" u="sng" baseline="0" dirty="0" smtClean="0"/>
              <a:t> Impact Force</a:t>
            </a:r>
            <a:r>
              <a:rPr lang="en-US" b="1" u="none" dirty="0" smtClean="0"/>
              <a:t>:</a:t>
            </a:r>
          </a:p>
          <a:p>
            <a:r>
              <a:rPr lang="en-US" b="0" baseline="0" dirty="0" smtClean="0"/>
              <a:t>Re-stamp the 3 strategies and label them</a:t>
            </a:r>
          </a:p>
          <a:p>
            <a:r>
              <a:rPr lang="en-US" b="0" baseline="0" dirty="0" smtClean="0"/>
              <a:t>Slow- reduce velocity</a:t>
            </a:r>
          </a:p>
          <a:p>
            <a:r>
              <a:rPr lang="en-US" b="0" baseline="0" dirty="0" smtClean="0"/>
              <a:t>Soft- increase the total impact time</a:t>
            </a:r>
          </a:p>
          <a:p>
            <a:r>
              <a:rPr lang="en-US" b="0" baseline="0" dirty="0" smtClean="0"/>
              <a:t>Secure- increase the area of impact</a:t>
            </a:r>
          </a:p>
          <a:p>
            <a:endParaRPr lang="en-US" dirty="0" smtClean="0">
              <a:solidFill>
                <a:schemeClr val="dk1"/>
              </a:solidFill>
              <a:latin typeface="Georgia"/>
              <a:sym typeface="Georgia"/>
              <a:rtl val="0"/>
            </a:endParaRPr>
          </a:p>
          <a:p>
            <a:r>
              <a:rPr lang="en-US" b="1" u="sng" dirty="0" smtClean="0"/>
              <a:t>Students are</a:t>
            </a:r>
            <a:r>
              <a:rPr lang="en-US" b="1" dirty="0" smtClean="0"/>
              <a:t>:</a:t>
            </a:r>
            <a:endParaRPr lang="en-US" dirty="0" smtClean="0"/>
          </a:p>
          <a:p>
            <a:pPr marL="173048" indent="-173048">
              <a:buFont typeface="Arial" panose="020B0604020202020204" pitchFamily="34" charset="0"/>
              <a:buChar char="•"/>
            </a:pPr>
            <a:r>
              <a:rPr lang="en-US" dirty="0" smtClean="0"/>
              <a:t>Writing and listening</a:t>
            </a:r>
            <a:endParaRPr lang="en-US" dirty="0" smtClean="0"/>
          </a:p>
        </p:txBody>
      </p:sp>
      <p:sp>
        <p:nvSpPr>
          <p:cNvPr id="235" name="Shape 235"/>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a:spLocks noGrp="1"/>
          </p:cNvSpPr>
          <p:nvPr>
            <p:ph type="body" idx="1"/>
          </p:nvPr>
        </p:nvSpPr>
        <p:spPr>
          <a:xfrm>
            <a:off x="702311" y="4421824"/>
            <a:ext cx="5618479" cy="4189094"/>
          </a:xfrm>
          <a:prstGeom prst="rect">
            <a:avLst/>
          </a:prstGeom>
        </p:spPr>
        <p:txBody>
          <a:bodyPr lIns="92285" tIns="92285" rIns="92285" bIns="92285" anchor="ctr" anchorCtr="0">
            <a:noAutofit/>
          </a:bodyPr>
          <a:lstStyle/>
          <a:p>
            <a:r>
              <a:rPr lang="en-US" b="1" u="sng" dirty="0" smtClean="0"/>
              <a:t>Notes and Demos (</a:t>
            </a:r>
            <a:r>
              <a:rPr lang="en-US" sz="1200" b="1" u="sng" dirty="0" smtClean="0"/>
              <a:t>3 minutes. 9:13, 10:32, 1:48</a:t>
            </a:r>
            <a:r>
              <a:rPr lang="en-US" b="1" u="sng" dirty="0" smtClean="0"/>
              <a:t>) How to Reduce</a:t>
            </a:r>
            <a:r>
              <a:rPr lang="en-US" b="1" u="sng" baseline="0" dirty="0" smtClean="0"/>
              <a:t> Impact Force</a:t>
            </a:r>
            <a:r>
              <a:rPr lang="en-US" b="1" u="none" dirty="0" smtClean="0"/>
              <a:t>:</a:t>
            </a:r>
          </a:p>
          <a:p>
            <a:r>
              <a:rPr lang="en-US" b="0" baseline="0" dirty="0" smtClean="0"/>
              <a:t>Re-stamp the 3 strategies and label them</a:t>
            </a:r>
          </a:p>
          <a:p>
            <a:r>
              <a:rPr lang="en-US" b="0" baseline="0" dirty="0" smtClean="0"/>
              <a:t>Slow- reduce velocity</a:t>
            </a:r>
          </a:p>
          <a:p>
            <a:r>
              <a:rPr lang="en-US" b="0" baseline="0" dirty="0" smtClean="0"/>
              <a:t>Soft- increase the total impact time</a:t>
            </a:r>
          </a:p>
          <a:p>
            <a:r>
              <a:rPr lang="en-US" b="0" baseline="0" dirty="0" smtClean="0"/>
              <a:t>Secure- increase the area of impact</a:t>
            </a:r>
          </a:p>
          <a:p>
            <a:endParaRPr lang="en-US" dirty="0" smtClean="0">
              <a:solidFill>
                <a:schemeClr val="dk1"/>
              </a:solidFill>
              <a:latin typeface="Georgia"/>
              <a:sym typeface="Georgia"/>
              <a:rtl val="0"/>
            </a:endParaRPr>
          </a:p>
          <a:p>
            <a:r>
              <a:rPr lang="en-US" b="1" u="sng" dirty="0" smtClean="0"/>
              <a:t>Students are</a:t>
            </a:r>
            <a:r>
              <a:rPr lang="en-US" b="1" dirty="0" smtClean="0"/>
              <a:t>:</a:t>
            </a:r>
            <a:endParaRPr lang="en-US" dirty="0" smtClean="0"/>
          </a:p>
          <a:p>
            <a:pPr marL="173048" indent="-173048">
              <a:buFont typeface="Arial" panose="020B0604020202020204" pitchFamily="34" charset="0"/>
              <a:buChar char="•"/>
            </a:pPr>
            <a:r>
              <a:rPr lang="en-US" dirty="0" smtClean="0"/>
              <a:t>Writing and listening</a:t>
            </a:r>
            <a:endParaRPr lang="en-US" dirty="0" smtClean="0"/>
          </a:p>
        </p:txBody>
      </p:sp>
      <p:sp>
        <p:nvSpPr>
          <p:cNvPr id="235" name="Shape 235"/>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a:spLocks noGrp="1"/>
          </p:cNvSpPr>
          <p:nvPr>
            <p:ph type="body" idx="1"/>
          </p:nvPr>
        </p:nvSpPr>
        <p:spPr>
          <a:xfrm>
            <a:off x="702311" y="4421824"/>
            <a:ext cx="5618479" cy="4189094"/>
          </a:xfrm>
          <a:prstGeom prst="rect">
            <a:avLst/>
          </a:prstGeom>
        </p:spPr>
        <p:txBody>
          <a:bodyPr lIns="92285" tIns="92285" rIns="92285" bIns="92285" anchor="ctr" anchorCtr="0">
            <a:noAutofit/>
          </a:bodyPr>
          <a:lstStyle/>
          <a:p>
            <a:r>
              <a:rPr lang="en-US" b="1" u="sng" dirty="0" smtClean="0"/>
              <a:t>Notes and Demos (</a:t>
            </a:r>
            <a:r>
              <a:rPr lang="en-US" sz="1200" b="1" u="sng" dirty="0" smtClean="0"/>
              <a:t>3 minutes. 9:16, 10:35, 1:51</a:t>
            </a:r>
            <a:r>
              <a:rPr lang="en-US" b="1" u="sng" dirty="0" smtClean="0"/>
              <a:t>) How to Reduce</a:t>
            </a:r>
            <a:r>
              <a:rPr lang="en-US" b="1" u="sng" baseline="0" dirty="0" smtClean="0"/>
              <a:t> Impact Force</a:t>
            </a:r>
            <a:r>
              <a:rPr lang="en-US" b="1" u="none" dirty="0" smtClean="0"/>
              <a:t>:</a:t>
            </a:r>
          </a:p>
          <a:p>
            <a:r>
              <a:rPr lang="en-US" b="0" baseline="0" dirty="0" smtClean="0"/>
              <a:t>Re-stamp the 3 strategies and label them</a:t>
            </a:r>
          </a:p>
          <a:p>
            <a:r>
              <a:rPr lang="en-US" b="0" baseline="0" dirty="0" smtClean="0"/>
              <a:t>Slow- reduce velocity</a:t>
            </a:r>
          </a:p>
          <a:p>
            <a:r>
              <a:rPr lang="en-US" b="0" baseline="0" dirty="0" smtClean="0"/>
              <a:t>Soft- increase the total impact time</a:t>
            </a:r>
          </a:p>
          <a:p>
            <a:r>
              <a:rPr lang="en-US" b="0" baseline="0" dirty="0" smtClean="0"/>
              <a:t>Secure- increase the area of impact</a:t>
            </a:r>
          </a:p>
          <a:p>
            <a:endParaRPr lang="en-US" dirty="0" smtClean="0">
              <a:solidFill>
                <a:schemeClr val="dk1"/>
              </a:solidFill>
              <a:latin typeface="Georgia"/>
              <a:sym typeface="Georgia"/>
              <a:rtl val="0"/>
            </a:endParaRPr>
          </a:p>
          <a:p>
            <a:r>
              <a:rPr lang="en-US" b="1" u="sng" dirty="0" smtClean="0"/>
              <a:t>Students are</a:t>
            </a:r>
            <a:r>
              <a:rPr lang="en-US" b="1" dirty="0" smtClean="0"/>
              <a:t>:</a:t>
            </a:r>
            <a:endParaRPr lang="en-US" dirty="0" smtClean="0"/>
          </a:p>
          <a:p>
            <a:pPr marL="173048" indent="-173048">
              <a:buFont typeface="Arial" panose="020B0604020202020204" pitchFamily="34" charset="0"/>
              <a:buChar char="•"/>
            </a:pPr>
            <a:r>
              <a:rPr lang="en-US" dirty="0" smtClean="0"/>
              <a:t>Writing and listening</a:t>
            </a:r>
            <a:endParaRPr lang="en-US" dirty="0" smtClean="0"/>
          </a:p>
        </p:txBody>
      </p:sp>
      <p:sp>
        <p:nvSpPr>
          <p:cNvPr id="235" name="Shape 235"/>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SEATING CHART:</a:t>
            </a:r>
            <a:br>
              <a:rPr lang="en-US" b="1" dirty="0" smtClean="0"/>
            </a:br>
            <a:endParaRPr lang="en-US" b="1" dirty="0"/>
          </a:p>
        </p:txBody>
      </p:sp>
      <p:sp>
        <p:nvSpPr>
          <p:cNvPr id="4" name="Slide Number Placeholder 3"/>
          <p:cNvSpPr>
            <a:spLocks noGrp="1"/>
          </p:cNvSpPr>
          <p:nvPr>
            <p:ph type="sldNum" sz="quarter" idx="10"/>
          </p:nvPr>
        </p:nvSpPr>
        <p:spPr/>
        <p:txBody>
          <a:bodyPr/>
          <a:lstStyle/>
          <a:p>
            <a:fld id="{4EDE927B-6492-4147-8427-CC26D9C6190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880090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txBox="1">
            <a:spLocks noGrp="1"/>
          </p:cNvSpPr>
          <p:nvPr>
            <p:ph type="body" idx="1"/>
          </p:nvPr>
        </p:nvSpPr>
        <p:spPr>
          <a:xfrm>
            <a:off x="702314" y="4421827"/>
            <a:ext cx="5618479" cy="4189094"/>
          </a:xfrm>
          <a:prstGeom prst="rect">
            <a:avLst/>
          </a:prstGeom>
        </p:spPr>
        <p:txBody>
          <a:bodyPr lIns="92276" tIns="92276" rIns="92276" bIns="92276" anchor="ctr" anchorCtr="0">
            <a:noAutofit/>
          </a:bodyPr>
          <a:lstStyle/>
          <a:p>
            <a:pPr defTabSz="922920">
              <a:defRPr/>
            </a:pPr>
            <a:r>
              <a:rPr lang="en-US" b="1" u="sng" dirty="0" smtClean="0"/>
              <a:t>Closing and Cleanup (2</a:t>
            </a:r>
            <a:r>
              <a:rPr lang="en-US" b="1" u="sng" baseline="0" dirty="0" smtClean="0"/>
              <a:t> </a:t>
            </a:r>
            <a:r>
              <a:rPr lang="en-US" b="1" u="sng" baseline="0" dirty="0" err="1" smtClean="0"/>
              <a:t>mins</a:t>
            </a:r>
            <a:r>
              <a:rPr lang="en-US" b="1" u="sng" baseline="0" dirty="0" smtClean="0"/>
              <a:t>. </a:t>
            </a:r>
            <a:r>
              <a:rPr lang="en-US" b="1" u="sng" dirty="0"/>
              <a:t>9:42, 10:38 2:14, 3:10) </a:t>
            </a:r>
            <a:r>
              <a:rPr lang="en-US" b="1" u="sng" dirty="0" smtClean="0"/>
              <a:t>p=mv</a:t>
            </a:r>
            <a:r>
              <a:rPr lang="en-US" b="1" u="none" dirty="0" smtClean="0"/>
              <a:t>:</a:t>
            </a:r>
            <a:endParaRPr lang="en-US" b="1" u="sng" dirty="0"/>
          </a:p>
          <a:p>
            <a:r>
              <a:rPr lang="en-US" b="0" baseline="0" dirty="0" smtClean="0"/>
              <a:t>2 </a:t>
            </a:r>
            <a:r>
              <a:rPr lang="en-US" b="0" baseline="0" dirty="0" err="1" smtClean="0"/>
              <a:t>mins</a:t>
            </a:r>
            <a:r>
              <a:rPr lang="en-US" b="0" baseline="0" dirty="0" smtClean="0"/>
              <a:t>: Binders are put away and floor is cleaned up, PW is filed in red folder, desks are moved back to correct locations</a:t>
            </a:r>
          </a:p>
          <a:p>
            <a:endParaRPr lang="en-US" dirty="0" smtClean="0">
              <a:solidFill>
                <a:schemeClr val="dk1"/>
              </a:solidFill>
              <a:latin typeface="Georgia"/>
              <a:sym typeface="Georgia"/>
              <a:rtl val="0"/>
            </a:endParaRPr>
          </a:p>
          <a:p>
            <a:r>
              <a:rPr lang="en-US" b="1" u="sng" dirty="0" smtClean="0"/>
              <a:t>Students are</a:t>
            </a:r>
            <a:r>
              <a:rPr lang="en-US" b="1" dirty="0" smtClean="0"/>
              <a:t>:</a:t>
            </a:r>
            <a:endParaRPr lang="en-US" dirty="0" smtClean="0"/>
          </a:p>
          <a:p>
            <a:pPr marL="173048" indent="-173048">
              <a:buFont typeface="Arial" panose="020B0604020202020204" pitchFamily="34" charset="0"/>
              <a:buChar char="•"/>
            </a:pPr>
            <a:r>
              <a:rPr lang="en-US" dirty="0" smtClean="0"/>
              <a:t>Cleaning/organizing</a:t>
            </a:r>
          </a:p>
          <a:p>
            <a:pPr marL="173048" indent="-173048">
              <a:buFont typeface="Arial" panose="020B0604020202020204" pitchFamily="34" charset="0"/>
              <a:buChar char="•"/>
            </a:pPr>
            <a:endParaRPr lang="en-US" dirty="0" smtClean="0"/>
          </a:p>
        </p:txBody>
      </p:sp>
      <p:sp>
        <p:nvSpPr>
          <p:cNvPr id="267" name="Shape 267"/>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702313" y="4421825"/>
            <a:ext cx="5618479" cy="4189094"/>
          </a:xfrm>
          <a:prstGeom prst="rect">
            <a:avLst/>
          </a:prstGeom>
          <a:noFill/>
          <a:ln>
            <a:noFill/>
          </a:ln>
        </p:spPr>
        <p:txBody>
          <a:bodyPr lIns="92276" tIns="92276" rIns="92276" bIns="92276" anchor="ctr" anchorCtr="0">
            <a:noAutofit/>
          </a:bodyPr>
          <a:lstStyle/>
          <a:p>
            <a:r>
              <a:rPr lang="en-US" sz="1800" b="1" u="sng"/>
              <a:t>Exit </a:t>
            </a:r>
            <a:r>
              <a:rPr lang="en-US" sz="1800" b="1" u="sng" dirty="0"/>
              <a:t>Slip (5 </a:t>
            </a:r>
            <a:r>
              <a:rPr lang="en-US" sz="1800" b="1" u="sng" dirty="0" err="1"/>
              <a:t>mins</a:t>
            </a:r>
            <a:r>
              <a:rPr lang="en-US" sz="1800" b="1" u="sng" dirty="0"/>
              <a:t>. 9:44, 10:40 2:16, 3:12) p=mv</a:t>
            </a:r>
            <a:r>
              <a:rPr lang="en-US" sz="1800" b="1" dirty="0"/>
              <a:t>:</a:t>
            </a:r>
          </a:p>
          <a:p>
            <a:r>
              <a:rPr lang="en-US" sz="1800" dirty="0"/>
              <a:t>5 min: Students silently complete exit slip</a:t>
            </a:r>
          </a:p>
          <a:p>
            <a:endParaRPr lang="en-US" sz="1800" dirty="0">
              <a:solidFill>
                <a:schemeClr val="dk1"/>
              </a:solidFill>
              <a:latin typeface="Georgia"/>
              <a:sym typeface="Georgia"/>
              <a:rtl val="0"/>
            </a:endParaRPr>
          </a:p>
          <a:p>
            <a:r>
              <a:rPr lang="en-US" sz="1800" b="1" u="sng" dirty="0"/>
              <a:t>Students are</a:t>
            </a:r>
            <a:r>
              <a:rPr lang="en-US" sz="1800" b="1" dirty="0"/>
              <a:t>:</a:t>
            </a:r>
            <a:endParaRPr lang="en-US" sz="1800" dirty="0"/>
          </a:p>
          <a:p>
            <a:pPr marL="173048" indent="-173048">
              <a:buFont typeface="Arial" panose="020B0604020202020204" pitchFamily="34" charset="0"/>
              <a:buChar char="•"/>
            </a:pPr>
            <a:r>
              <a:rPr lang="en-US" sz="1800" dirty="0"/>
              <a:t>Writing</a:t>
            </a:r>
          </a:p>
          <a:p>
            <a:endParaRPr lang="en-US" sz="1800" b="1" u="sng" dirty="0"/>
          </a:p>
          <a:p>
            <a:r>
              <a:rPr lang="en-US" sz="1800" b="1" u="sng" dirty="0"/>
              <a:t>Aggressive Monitoring</a:t>
            </a:r>
            <a:r>
              <a:rPr lang="en-US" sz="1800" b="1" dirty="0"/>
              <a:t>:</a:t>
            </a:r>
            <a:endParaRPr lang="en-US" sz="1800" dirty="0"/>
          </a:p>
          <a:p>
            <a:pPr marL="173048" indent="-173048">
              <a:buFont typeface="Arial" panose="020B0604020202020204" pitchFamily="34" charset="0"/>
              <a:buChar char="•"/>
            </a:pPr>
            <a:r>
              <a:rPr lang="en-US" sz="1800" dirty="0"/>
              <a:t>Score exit slips as they work and as they are leaving</a:t>
            </a:r>
          </a:p>
          <a:p>
            <a:pPr defTabSz="922920"/>
            <a:endParaRPr sz="1800" dirty="0"/>
          </a:p>
        </p:txBody>
      </p:sp>
      <p:sp>
        <p:nvSpPr>
          <p:cNvPr id="279" name="Shape 279"/>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SEATING CHART</a:t>
            </a:r>
            <a:endParaRPr lang="en-US" b="1" dirty="0"/>
          </a:p>
        </p:txBody>
      </p:sp>
      <p:sp>
        <p:nvSpPr>
          <p:cNvPr id="4" name="Slide Number Placeholder 3"/>
          <p:cNvSpPr>
            <a:spLocks noGrp="1"/>
          </p:cNvSpPr>
          <p:nvPr>
            <p:ph type="sldNum" sz="quarter" idx="10"/>
          </p:nvPr>
        </p:nvSpPr>
        <p:spPr/>
        <p:txBody>
          <a:bodyPr/>
          <a:lstStyle/>
          <a:p>
            <a:fld id="{4EDE927B-6492-4147-8427-CC26D9C6190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088009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SEATING CHART</a:t>
            </a:r>
            <a:endParaRPr lang="en-US" b="1" dirty="0"/>
          </a:p>
        </p:txBody>
      </p:sp>
      <p:sp>
        <p:nvSpPr>
          <p:cNvPr id="4" name="Slide Number Placeholder 3"/>
          <p:cNvSpPr>
            <a:spLocks noGrp="1"/>
          </p:cNvSpPr>
          <p:nvPr>
            <p:ph type="sldNum" sz="quarter" idx="10"/>
          </p:nvPr>
        </p:nvSpPr>
        <p:spPr/>
        <p:txBody>
          <a:bodyPr/>
          <a:lstStyle/>
          <a:p>
            <a:fld id="{4EDE927B-6492-4147-8427-CC26D9C6190F}"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088009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SEATING CHART</a:t>
            </a:r>
            <a:endParaRPr lang="en-US" b="1" dirty="0"/>
          </a:p>
        </p:txBody>
      </p:sp>
      <p:sp>
        <p:nvSpPr>
          <p:cNvPr id="4" name="Slide Number Placeholder 3"/>
          <p:cNvSpPr>
            <a:spLocks noGrp="1"/>
          </p:cNvSpPr>
          <p:nvPr>
            <p:ph type="sldNum" sz="quarter" idx="10"/>
          </p:nvPr>
        </p:nvSpPr>
        <p:spPr/>
        <p:txBody>
          <a:bodyPr/>
          <a:lstStyle/>
          <a:p>
            <a:fld id="{4EDE927B-6492-4147-8427-CC26D9C6190F}"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088009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20" name="Shape 220"/>
          <p:cNvSpPr txBox="1">
            <a:spLocks noGrp="1"/>
          </p:cNvSpPr>
          <p:nvPr>
            <p:ph type="body" idx="1"/>
          </p:nvPr>
        </p:nvSpPr>
        <p:spPr>
          <a:xfrm>
            <a:off x="702313" y="4421825"/>
            <a:ext cx="5618479" cy="4189094"/>
          </a:xfrm>
          <a:prstGeom prst="rect">
            <a:avLst/>
          </a:prstGeom>
          <a:noFill/>
          <a:ln>
            <a:noFill/>
          </a:ln>
        </p:spPr>
        <p:txBody>
          <a:bodyPr lIns="92276" tIns="46126" rIns="92276" bIns="46126" anchor="t" anchorCtr="0">
            <a:noAutofit/>
          </a:bodyPr>
          <a:lstStyle/>
          <a:p>
            <a:r>
              <a:rPr lang="en-US" sz="1800" b="1" u="sng" dirty="0"/>
              <a:t>Do Now </a:t>
            </a:r>
            <a:r>
              <a:rPr lang="en-US" sz="1800" b="1" u="sng" dirty="0" smtClean="0"/>
              <a:t>Quiz (7 </a:t>
            </a:r>
            <a:r>
              <a:rPr lang="en-US" sz="1800" b="1" u="sng" dirty="0"/>
              <a:t>minutes.  </a:t>
            </a:r>
            <a:r>
              <a:rPr lang="en-US" sz="1800" b="1" u="sng" dirty="0" smtClean="0"/>
              <a:t>8:00, 9:26 9:26, 12:42) Momentum Formula</a:t>
            </a:r>
            <a:r>
              <a:rPr lang="en-US" sz="1800" b="1" dirty="0" smtClean="0"/>
              <a:t>:</a:t>
            </a:r>
            <a:endParaRPr lang="en-US" sz="1800" b="1" dirty="0"/>
          </a:p>
          <a:p>
            <a:r>
              <a:rPr lang="en-US" sz="1800" dirty="0"/>
              <a:t>1 min: Students enter silently and take out materials for class</a:t>
            </a:r>
          </a:p>
          <a:p>
            <a:pPr marL="288465" indent="-288465">
              <a:buFont typeface="Arial" panose="020B0604020202020204" pitchFamily="34" charset="0"/>
              <a:buChar char="•"/>
            </a:pPr>
            <a:r>
              <a:rPr lang="en-US" sz="1800" dirty="0"/>
              <a:t>Give recs to students who successfully get materials quickly</a:t>
            </a:r>
          </a:p>
          <a:p>
            <a:r>
              <a:rPr lang="en-US" sz="1800" dirty="0"/>
              <a:t>6 min: Students begin working on the Do Now</a:t>
            </a:r>
          </a:p>
          <a:p>
            <a:pPr marL="288465" indent="-288465">
              <a:buFont typeface="Arial" panose="020B0604020202020204" pitchFamily="34" charset="0"/>
              <a:buChar char="•"/>
            </a:pPr>
            <a:r>
              <a:rPr lang="en-US" sz="1800" dirty="0"/>
              <a:t>Circulate to make sure students have settled with materials out</a:t>
            </a:r>
          </a:p>
          <a:p>
            <a:endParaRPr lang="en-US" sz="1800" dirty="0">
              <a:solidFill>
                <a:schemeClr val="dk1"/>
              </a:solidFill>
              <a:latin typeface="Georgia"/>
              <a:sym typeface="Georgia"/>
              <a:rtl val="0"/>
            </a:endParaRPr>
          </a:p>
          <a:p>
            <a:r>
              <a:rPr lang="en-US" sz="1800" b="1" u="sng" dirty="0"/>
              <a:t>Students are</a:t>
            </a:r>
            <a:r>
              <a:rPr lang="en-US" sz="1800" b="1" dirty="0"/>
              <a:t>:</a:t>
            </a:r>
            <a:endParaRPr lang="en-US" sz="1800" dirty="0"/>
          </a:p>
          <a:p>
            <a:pPr marL="173048" indent="-173048">
              <a:buFont typeface="Arial" panose="020B0604020202020204" pitchFamily="34" charset="0"/>
              <a:buChar char="•"/>
            </a:pPr>
            <a:r>
              <a:rPr lang="en-US" sz="1800" dirty="0"/>
              <a:t>Writing Do Now</a:t>
            </a:r>
          </a:p>
          <a:p>
            <a:pPr marL="173048" indent="-173048">
              <a:buFont typeface="Arial" panose="020B0604020202020204" pitchFamily="34" charset="0"/>
              <a:buChar char="•"/>
            </a:pPr>
            <a:endParaRPr lang="en-US" sz="1800" dirty="0"/>
          </a:p>
          <a:p>
            <a:r>
              <a:rPr lang="en-US" sz="1800" b="1" u="sng" dirty="0"/>
              <a:t>Aggressive Monitoring</a:t>
            </a:r>
            <a:r>
              <a:rPr lang="en-US" sz="1800" b="1" dirty="0"/>
              <a:t>:</a:t>
            </a:r>
            <a:endParaRPr lang="en-US" sz="1800" dirty="0"/>
          </a:p>
          <a:p>
            <a:pPr marL="173048" indent="-173048">
              <a:buFont typeface="Arial" panose="020B0604020202020204" pitchFamily="34" charset="0"/>
              <a:buChar char="•"/>
            </a:pPr>
            <a:r>
              <a:rPr lang="en-US" sz="1800" dirty="0"/>
              <a:t>Materials are out</a:t>
            </a:r>
          </a:p>
          <a:p>
            <a:pPr marL="173048" indent="-173048">
              <a:buFont typeface="Arial" panose="020B0604020202020204" pitchFamily="34" charset="0"/>
              <a:buChar char="•"/>
            </a:pPr>
            <a:r>
              <a:rPr lang="en-US" sz="1800" dirty="0"/>
              <a:t>Students are completing do now</a:t>
            </a:r>
          </a:p>
          <a:p>
            <a:pPr marL="173048" indent="-173048">
              <a:buFont typeface="Arial" panose="020B0604020202020204" pitchFamily="34" charset="0"/>
              <a:buChar char="•"/>
            </a:pPr>
            <a:endParaRPr lang="en-US" sz="1800" dirty="0"/>
          </a:p>
          <a:p>
            <a:r>
              <a:rPr lang="en-US" sz="1800" b="1" u="sng" dirty="0"/>
              <a:t>CFU’s</a:t>
            </a:r>
            <a:r>
              <a:rPr lang="en-US" sz="1800" b="1" dirty="0"/>
              <a:t>:</a:t>
            </a:r>
            <a:endParaRPr lang="en-US" sz="1800" dirty="0"/>
          </a:p>
        </p:txBody>
      </p:sp>
      <p:sp>
        <p:nvSpPr>
          <p:cNvPr id="221" name="Shape 221"/>
          <p:cNvSpPr txBox="1">
            <a:spLocks noGrp="1"/>
          </p:cNvSpPr>
          <p:nvPr>
            <p:ph type="sldNum" idx="12"/>
          </p:nvPr>
        </p:nvSpPr>
        <p:spPr>
          <a:xfrm>
            <a:off x="3978131" y="8842032"/>
            <a:ext cx="3043342" cy="465453"/>
          </a:xfrm>
          <a:prstGeom prst="rect">
            <a:avLst/>
          </a:prstGeom>
          <a:noFill/>
          <a:ln>
            <a:noFill/>
          </a:ln>
        </p:spPr>
        <p:txBody>
          <a:bodyPr lIns="92276" tIns="46126" rIns="92276" bIns="46126" anchor="b" anchorCtr="0">
            <a:noAutofit/>
          </a:bodyPr>
          <a:lstStyle/>
          <a:p>
            <a:pPr>
              <a:buSzPct val="25000"/>
              <a:buFont typeface="Arial"/>
              <a:buNone/>
            </a:pPr>
            <a:r>
              <a:rPr lang="en-US" dirty="0"/>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u="sng" dirty="0"/>
              <a:t>Desk Setup </a:t>
            </a:r>
            <a:r>
              <a:rPr lang="en-US" sz="1200" b="1" u="sng" dirty="0" smtClean="0"/>
              <a:t>(1 minutes.  8:07, 9:26 9:26, 12:42) </a:t>
            </a:r>
            <a:r>
              <a:rPr lang="en-US" b="1" dirty="0" smtClean="0"/>
              <a:t>:</a:t>
            </a:r>
            <a:endParaRPr lang="en-US" b="1" dirty="0"/>
          </a:p>
          <a:p>
            <a:pPr eaLnBrk="1" hangingPunct="1">
              <a:spcBef>
                <a:spcPct val="0"/>
              </a:spcBef>
            </a:pPr>
            <a:r>
              <a:rPr lang="en-US" altLang="en-US" b="0" dirty="0" smtClean="0"/>
              <a:t>Instruct students to pass forward their Do</a:t>
            </a:r>
            <a:r>
              <a:rPr lang="en-US" altLang="en-US" b="0" baseline="0" dirty="0" smtClean="0"/>
              <a:t> Now then organize their desks as directed.</a:t>
            </a:r>
          </a:p>
          <a:p>
            <a:pPr eaLnBrk="1" hangingPunct="1">
              <a:spcBef>
                <a:spcPct val="0"/>
              </a:spcBef>
            </a:pPr>
            <a:r>
              <a:rPr lang="en-US" altLang="en-US" b="0" baseline="0" dirty="0" smtClean="0"/>
              <a:t>Instruct students to write PW if not yet completed.</a:t>
            </a:r>
          </a:p>
          <a:p>
            <a:pPr eaLnBrk="1" hangingPunct="1">
              <a:spcBef>
                <a:spcPct val="0"/>
              </a:spcBef>
            </a:pPr>
            <a:r>
              <a:rPr lang="en-US" altLang="en-US" b="0" baseline="0" dirty="0" smtClean="0"/>
              <a:t>Instruct students to pass forward their PW from the previous night</a:t>
            </a:r>
          </a:p>
          <a:p>
            <a:pPr eaLnBrk="1" hangingPunct="1">
              <a:spcBef>
                <a:spcPct val="0"/>
              </a:spcBef>
            </a:pPr>
            <a:endParaRPr lang="en-US" altLang="en-US" b="0" baseline="0" dirty="0" smtClean="0"/>
          </a:p>
          <a:p>
            <a:r>
              <a:rPr lang="en-US" b="1" u="sng" dirty="0" smtClean="0"/>
              <a:t>Students are</a:t>
            </a:r>
            <a:r>
              <a:rPr lang="en-US" b="1" dirty="0" smtClean="0"/>
              <a:t>:</a:t>
            </a:r>
          </a:p>
          <a:p>
            <a:pPr marL="173048" indent="-173048">
              <a:buFont typeface="Arial" panose="020B0604020202020204" pitchFamily="34" charset="0"/>
              <a:buChar char="•"/>
            </a:pPr>
            <a:r>
              <a:rPr lang="en-US" dirty="0" smtClean="0"/>
              <a:t>Silently passing forward Do Now and organizing their </a:t>
            </a:r>
            <a:r>
              <a:rPr lang="en-US" dirty="0" smtClean="0"/>
              <a:t>space, then passing forward PW</a:t>
            </a:r>
            <a:endParaRPr lang="en-US" dirty="0" smtClean="0"/>
          </a:p>
          <a:p>
            <a:pPr eaLnBrk="1" hangingPunct="1">
              <a:spcBef>
                <a:spcPct val="0"/>
              </a:spcBef>
            </a:pPr>
            <a:endParaRPr lang="en-US" altLang="en-US" b="0" baseline="0" dirty="0" smtClean="0"/>
          </a:p>
        </p:txBody>
      </p:sp>
      <p:sp>
        <p:nvSpPr>
          <p:cNvPr id="389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2181" indent="-289299">
              <a:defRPr>
                <a:solidFill>
                  <a:schemeClr val="tx1"/>
                </a:solidFill>
                <a:latin typeface="Calibri" pitchFamily="34" charset="0"/>
              </a:defRPr>
            </a:lvl2pPr>
            <a:lvl3pPr marL="1157202" indent="-231441">
              <a:defRPr>
                <a:solidFill>
                  <a:schemeClr val="tx1"/>
                </a:solidFill>
                <a:latin typeface="Calibri" pitchFamily="34" charset="0"/>
              </a:defRPr>
            </a:lvl3pPr>
            <a:lvl4pPr marL="1620083" indent="-231441">
              <a:defRPr>
                <a:solidFill>
                  <a:schemeClr val="tx1"/>
                </a:solidFill>
                <a:latin typeface="Calibri" pitchFamily="34" charset="0"/>
              </a:defRPr>
            </a:lvl4pPr>
            <a:lvl5pPr marL="2082963" indent="-231441">
              <a:defRPr>
                <a:solidFill>
                  <a:schemeClr val="tx1"/>
                </a:solidFill>
                <a:latin typeface="Calibri" pitchFamily="34" charset="0"/>
              </a:defRPr>
            </a:lvl5pPr>
            <a:lvl6pPr marL="2545844" indent="-231441" fontAlgn="base">
              <a:spcBef>
                <a:spcPct val="0"/>
              </a:spcBef>
              <a:spcAft>
                <a:spcPct val="0"/>
              </a:spcAft>
              <a:defRPr>
                <a:solidFill>
                  <a:schemeClr val="tx1"/>
                </a:solidFill>
                <a:latin typeface="Calibri" pitchFamily="34" charset="0"/>
              </a:defRPr>
            </a:lvl6pPr>
            <a:lvl7pPr marL="3008726" indent="-231441" fontAlgn="base">
              <a:spcBef>
                <a:spcPct val="0"/>
              </a:spcBef>
              <a:spcAft>
                <a:spcPct val="0"/>
              </a:spcAft>
              <a:defRPr>
                <a:solidFill>
                  <a:schemeClr val="tx1"/>
                </a:solidFill>
                <a:latin typeface="Calibri" pitchFamily="34" charset="0"/>
              </a:defRPr>
            </a:lvl7pPr>
            <a:lvl8pPr marL="3471606" indent="-231441" fontAlgn="base">
              <a:spcBef>
                <a:spcPct val="0"/>
              </a:spcBef>
              <a:spcAft>
                <a:spcPct val="0"/>
              </a:spcAft>
              <a:defRPr>
                <a:solidFill>
                  <a:schemeClr val="tx1"/>
                </a:solidFill>
                <a:latin typeface="Calibri" pitchFamily="34" charset="0"/>
              </a:defRPr>
            </a:lvl8pPr>
            <a:lvl9pPr marL="3934486" indent="-231441"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781654E-A126-4FC0-B187-47856220B2EA}" type="slidenum">
              <a:rPr lang="en-US" altLang="en-US" smtClean="0"/>
              <a:pPr fontAlgn="base">
                <a:spcBef>
                  <a:spcPct val="0"/>
                </a:spcBef>
                <a:spcAft>
                  <a:spcPct val="0"/>
                </a:spcAft>
                <a:defRPr/>
              </a:pPr>
              <a:t>6</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702313" y="4421825"/>
            <a:ext cx="5618479" cy="4189094"/>
          </a:xfrm>
          <a:prstGeom prst="rect">
            <a:avLst/>
          </a:prstGeom>
        </p:spPr>
        <p:txBody>
          <a:bodyPr lIns="92276" tIns="92276" rIns="92276" bIns="92276" anchor="ctr" anchorCtr="0">
            <a:noAutofit/>
          </a:bodyPr>
          <a:lstStyle/>
          <a:p>
            <a:r>
              <a:rPr lang="en-US" b="1" u="sng" dirty="0"/>
              <a:t>Agenda </a:t>
            </a:r>
            <a:r>
              <a:rPr lang="en-US" sz="1200" b="1" u="sng" dirty="0" smtClean="0"/>
              <a:t>(2 minutes.  8:08, 9:27, 12:43) </a:t>
            </a:r>
            <a:r>
              <a:rPr lang="en-US" b="1" u="sng" dirty="0" smtClean="0"/>
              <a:t>Egg Drop</a:t>
            </a:r>
            <a:r>
              <a:rPr lang="en-US" b="1" dirty="0" smtClean="0"/>
              <a:t>:</a:t>
            </a:r>
            <a:endParaRPr lang="en-US" b="1" dirty="0"/>
          </a:p>
          <a:p>
            <a:pPr defTabSz="922920">
              <a:defRPr/>
            </a:pPr>
            <a:r>
              <a:rPr lang="en-US" dirty="0" smtClean="0"/>
              <a:t>Frame</a:t>
            </a:r>
            <a:r>
              <a:rPr lang="en-US" baseline="0" dirty="0" smtClean="0"/>
              <a:t> the lesson: </a:t>
            </a:r>
            <a:r>
              <a:rPr lang="en-US" baseline="0" dirty="0" smtClean="0"/>
              <a:t> Today we are moving </a:t>
            </a:r>
            <a:r>
              <a:rPr lang="en-US" baseline="0" dirty="0" err="1" smtClean="0"/>
              <a:t>abck</a:t>
            </a:r>
            <a:r>
              <a:rPr lang="en-US" baseline="0" dirty="0" smtClean="0"/>
              <a:t> into the lab, to get to do an activity.</a:t>
            </a:r>
          </a:p>
          <a:p>
            <a:pPr defTabSz="922920">
              <a:defRPr/>
            </a:pPr>
            <a:endParaRPr lang="en-US" baseline="0" dirty="0" smtClean="0"/>
          </a:p>
          <a:p>
            <a:pPr defTabSz="922920">
              <a:defRPr/>
            </a:pPr>
            <a:r>
              <a:rPr lang="en-US" baseline="0" dirty="0" smtClean="0"/>
              <a:t>While I think this activity is pretty fun, the reason I’m doing it is because there is something really important to learn.  As we move through the day, it is important to remember that we have a purpose in doing this, more than “have fun” or “be creative.”  A purpose that relates to our conversations on Monday about Momentum.  Lets take a look!</a:t>
            </a:r>
            <a:endParaRPr lang="en-US" baseline="0" dirty="0" smtClean="0"/>
          </a:p>
          <a:p>
            <a:pPr defTabSz="922920">
              <a:defRPr/>
            </a:pPr>
            <a:endParaRPr lang="en-US" dirty="0" smtClean="0"/>
          </a:p>
          <a:p>
            <a:r>
              <a:rPr lang="en-US" b="1" u="sng" dirty="0" smtClean="0"/>
              <a:t>Students are</a:t>
            </a:r>
            <a:r>
              <a:rPr lang="en-US" b="1" dirty="0" smtClean="0"/>
              <a:t>:</a:t>
            </a:r>
          </a:p>
          <a:p>
            <a:pPr marL="173048" indent="-173048">
              <a:buFont typeface="Arial" panose="020B0604020202020204" pitchFamily="34" charset="0"/>
              <a:buChar char="•"/>
            </a:pPr>
            <a:r>
              <a:rPr lang="en-US" dirty="0" smtClean="0"/>
              <a:t>Tracking, listening, no active task</a:t>
            </a:r>
          </a:p>
          <a:p>
            <a:pPr marL="173048" indent="-173048">
              <a:buFont typeface="Arial" panose="020B0604020202020204" pitchFamily="34" charset="0"/>
              <a:buChar char="•"/>
            </a:pPr>
            <a:endParaRPr lang="en-US" dirty="0" smtClean="0"/>
          </a:p>
        </p:txBody>
      </p:sp>
      <p:sp>
        <p:nvSpPr>
          <p:cNvPr id="249" name="Shape 249"/>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702313" y="4421825"/>
            <a:ext cx="5618479" cy="4189094"/>
          </a:xfrm>
          <a:prstGeom prst="rect">
            <a:avLst/>
          </a:prstGeom>
        </p:spPr>
        <p:txBody>
          <a:bodyPr lIns="92276" tIns="92276" rIns="92276" bIns="92276" anchor="ctr" anchorCtr="0">
            <a:noAutofit/>
          </a:bodyPr>
          <a:lstStyle/>
          <a:p>
            <a:r>
              <a:rPr lang="en-US" b="1" u="sng" dirty="0" smtClean="0"/>
              <a:t>Content Overview (</a:t>
            </a:r>
            <a:r>
              <a:rPr lang="en-US" sz="1200" b="1" u="sng" dirty="0" smtClean="0"/>
              <a:t>5 minutes.  8:10, 9:29, 12:45</a:t>
            </a:r>
            <a:r>
              <a:rPr lang="en-US" b="1" u="sng" dirty="0" smtClean="0"/>
              <a:t>) Egg Drop</a:t>
            </a:r>
            <a:r>
              <a:rPr lang="en-US" b="1" u="none" dirty="0" smtClean="0"/>
              <a:t>:</a:t>
            </a:r>
            <a:endParaRPr lang="en-US" b="1" u="none" dirty="0" smtClean="0"/>
          </a:p>
          <a:p>
            <a:r>
              <a:rPr lang="en-US" b="0" baseline="0" dirty="0" smtClean="0"/>
              <a:t>3 </a:t>
            </a:r>
            <a:r>
              <a:rPr lang="en-US" b="0" baseline="0" dirty="0" err="1" smtClean="0"/>
              <a:t>mins</a:t>
            </a:r>
            <a:r>
              <a:rPr lang="en-US" b="0" baseline="0" dirty="0" smtClean="0"/>
              <a:t>: Call on students to read the mission and purpose.</a:t>
            </a:r>
          </a:p>
          <a:p>
            <a:r>
              <a:rPr lang="en-US" b="0" baseline="0" dirty="0" smtClean="0"/>
              <a:t>Review that the idea is to reduce the Impact Force on the egg.  In order to do this, we need a strategy.  There are 3 strategies to reduce impact force, and I am looking to give raptor recs to groups that work efficiently and can identify all 3 strategies</a:t>
            </a:r>
          </a:p>
          <a:p>
            <a:r>
              <a:rPr lang="en-US" b="0" baseline="0" dirty="0" smtClean="0"/>
              <a:t>2: As we transition to the lab, take your paper with you and a pencil.  When you arrive, sit down silently and begin writing your initial strategy.</a:t>
            </a:r>
            <a:endParaRPr lang="en-US" b="0" baseline="0" dirty="0" smtClean="0"/>
          </a:p>
          <a:p>
            <a:endParaRPr lang="en-US" dirty="0" smtClean="0">
              <a:solidFill>
                <a:schemeClr val="dk1"/>
              </a:solidFill>
              <a:latin typeface="Georgia"/>
              <a:sym typeface="Georgia"/>
              <a:rtl val="0"/>
            </a:endParaRPr>
          </a:p>
          <a:p>
            <a:r>
              <a:rPr lang="en-US" b="1" u="sng" dirty="0" smtClean="0"/>
              <a:t>Students are</a:t>
            </a:r>
            <a:r>
              <a:rPr lang="en-US" b="1" dirty="0" smtClean="0"/>
              <a:t>:</a:t>
            </a:r>
            <a:endParaRPr lang="en-US" dirty="0" smtClean="0"/>
          </a:p>
          <a:p>
            <a:pPr marL="173048" indent="-173048">
              <a:buFont typeface="Arial" panose="020B0604020202020204" pitchFamily="34" charset="0"/>
              <a:buChar char="•"/>
            </a:pPr>
            <a:r>
              <a:rPr lang="en-US" dirty="0" smtClean="0"/>
              <a:t>Following along on handout, </a:t>
            </a:r>
            <a:r>
              <a:rPr lang="en-US" dirty="0" smtClean="0"/>
              <a:t>reading,</a:t>
            </a:r>
            <a:r>
              <a:rPr lang="en-US" baseline="0" dirty="0" smtClean="0"/>
              <a:t> transitioning, silently writing</a:t>
            </a:r>
            <a:endParaRPr lang="en-US" dirty="0" smtClean="0"/>
          </a:p>
          <a:p>
            <a:endParaRPr lang="en-US" dirty="0" smtClean="0"/>
          </a:p>
        </p:txBody>
      </p:sp>
      <p:sp>
        <p:nvSpPr>
          <p:cNvPr id="249" name="Shape 249"/>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lt2"/>
        </a:solidFill>
        <a:effectLst/>
      </p:bgPr>
    </p:bg>
    <p:spTree>
      <p:nvGrpSpPr>
        <p:cNvPr id="1" name="Shape 23"/>
        <p:cNvGrpSpPr/>
        <p:nvPr/>
      </p:nvGrpSpPr>
      <p:grpSpPr>
        <a:xfrm>
          <a:off x="0" y="0"/>
          <a:ext cx="0" cy="0"/>
          <a:chOff x="0" y="0"/>
          <a:chExt cx="0" cy="0"/>
        </a:xfrm>
      </p:grpSpPr>
      <p:sp>
        <p:nvSpPr>
          <p:cNvPr id="24" name="Shape 24"/>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25" name="Shape 25"/>
          <p:cNvSpPr/>
          <p:nvPr/>
        </p:nvSpPr>
        <p:spPr>
          <a:xfrm>
            <a:off x="8991600" y="3046"/>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26" name="Shape 26"/>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27" name="Shape 27"/>
          <p:cNvSpPr/>
          <p:nvPr/>
        </p:nvSpPr>
        <p:spPr>
          <a:xfrm>
            <a:off x="0" y="0"/>
            <a:ext cx="9144000" cy="2514599"/>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28" name="Shape 28"/>
          <p:cNvSpPr/>
          <p:nvPr/>
        </p:nvSpPr>
        <p:spPr>
          <a:xfrm>
            <a:off x="146304" y="6391655"/>
            <a:ext cx="8833102" cy="309561"/>
          </a:xfrm>
          <a:prstGeom prst="rect">
            <a:avLst/>
          </a:prstGeom>
          <a:solidFill>
            <a:schemeClr val="accent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29" name="Shape 29"/>
          <p:cNvSpPr txBox="1">
            <a:spLocks noGrp="1"/>
          </p:cNvSpPr>
          <p:nvPr>
            <p:ph type="subTitle" idx="1"/>
          </p:nvPr>
        </p:nvSpPr>
        <p:spPr>
          <a:xfrm>
            <a:off x="1371600" y="2819400"/>
            <a:ext cx="6400799" cy="1752600"/>
          </a:xfrm>
          <a:prstGeom prst="rect">
            <a:avLst/>
          </a:prstGeom>
          <a:noFill/>
          <a:ln>
            <a:noFill/>
          </a:ln>
        </p:spPr>
        <p:txBody>
          <a:bodyPr lIns="91425" tIns="91425" rIns="91425" bIns="91425" anchor="t" anchorCtr="0"/>
          <a:lstStyle>
            <a:lvl1pPr marL="0" marR="0" indent="0" algn="ctr" rtl="0">
              <a:lnSpc>
                <a:spcPct val="100000"/>
              </a:lnSpc>
              <a:spcBef>
                <a:spcPts val="320"/>
              </a:spcBef>
              <a:spcAft>
                <a:spcPts val="0"/>
              </a:spcAft>
              <a:buClr>
                <a:schemeClr val="accent1"/>
              </a:buClr>
              <a:buFont typeface="Georgia"/>
              <a:buNone/>
              <a:defRPr/>
            </a:lvl1pPr>
            <a:lvl2pPr marL="457200" marR="0" indent="0" algn="ctr" rtl="0">
              <a:lnSpc>
                <a:spcPct val="100000"/>
              </a:lnSpc>
              <a:spcBef>
                <a:spcPts val="440"/>
              </a:spcBef>
              <a:spcAft>
                <a:spcPts val="0"/>
              </a:spcAft>
              <a:buClr>
                <a:schemeClr val="accent2"/>
              </a:buClr>
              <a:buFont typeface="Georgia"/>
              <a:buNone/>
              <a:defRPr/>
            </a:lvl2pPr>
            <a:lvl3pPr marL="914400" marR="0" indent="0" algn="ctr" rtl="0">
              <a:lnSpc>
                <a:spcPct val="100000"/>
              </a:lnSpc>
              <a:spcBef>
                <a:spcPts val="400"/>
              </a:spcBef>
              <a:spcAft>
                <a:spcPts val="0"/>
              </a:spcAft>
              <a:buClr>
                <a:schemeClr val="accent3"/>
              </a:buClr>
              <a:buFont typeface="Georgia"/>
              <a:buNone/>
              <a:defRPr/>
            </a:lvl3pPr>
            <a:lvl4pPr marL="1371600" marR="0" indent="0" algn="ctr" rtl="0">
              <a:lnSpc>
                <a:spcPct val="100000"/>
              </a:lnSpc>
              <a:spcBef>
                <a:spcPts val="400"/>
              </a:spcBef>
              <a:spcAft>
                <a:spcPts val="0"/>
              </a:spcAft>
              <a:buClr>
                <a:schemeClr val="accent4"/>
              </a:buClr>
              <a:buFont typeface="Georgia"/>
              <a:buNone/>
              <a:defRPr/>
            </a:lvl4pPr>
            <a:lvl5pPr marL="1828800" marR="0" indent="0" algn="ctr" rtl="0">
              <a:lnSpc>
                <a:spcPct val="100000"/>
              </a:lnSpc>
              <a:spcBef>
                <a:spcPts val="360"/>
              </a:spcBef>
              <a:spcAft>
                <a:spcPts val="0"/>
              </a:spcAft>
              <a:buClr>
                <a:schemeClr val="accent5"/>
              </a:buClr>
              <a:buFont typeface="Georgia"/>
              <a:buNone/>
              <a:defRPr/>
            </a:lvl5pPr>
            <a:lvl6pPr marL="2286000" marR="0" indent="0" algn="ctr" rtl="0">
              <a:lnSpc>
                <a:spcPct val="100000"/>
              </a:lnSpc>
              <a:spcBef>
                <a:spcPts val="360"/>
              </a:spcBef>
              <a:spcAft>
                <a:spcPts val="0"/>
              </a:spcAft>
              <a:buClr>
                <a:schemeClr val="accent6"/>
              </a:buClr>
              <a:buFont typeface="Georgia"/>
              <a:buNone/>
              <a:defRPr/>
            </a:lvl6pPr>
            <a:lvl7pPr marL="2743200" marR="0" indent="0" algn="ctr" rtl="0">
              <a:lnSpc>
                <a:spcPct val="100000"/>
              </a:lnSpc>
              <a:spcBef>
                <a:spcPts val="320"/>
              </a:spcBef>
              <a:spcAft>
                <a:spcPts val="0"/>
              </a:spcAft>
              <a:buClr>
                <a:srgbClr val="B85740"/>
              </a:buClr>
              <a:buFont typeface="Georgia"/>
              <a:buNone/>
              <a:defRPr/>
            </a:lvl7pPr>
            <a:lvl8pPr marL="3200400" marR="0" indent="0" algn="ctr" rtl="0">
              <a:lnSpc>
                <a:spcPct val="100000"/>
              </a:lnSpc>
              <a:spcBef>
                <a:spcPts val="320"/>
              </a:spcBef>
              <a:spcAft>
                <a:spcPts val="0"/>
              </a:spcAft>
              <a:buClr>
                <a:srgbClr val="7B6C62"/>
              </a:buClr>
              <a:buFont typeface="Georgia"/>
              <a:buNone/>
              <a:defRPr/>
            </a:lvl8pPr>
            <a:lvl9pPr marL="3657600" marR="0" indent="0" algn="ctr" rtl="0">
              <a:lnSpc>
                <a:spcPct val="100000"/>
              </a:lnSpc>
              <a:spcBef>
                <a:spcPts val="280"/>
              </a:spcBef>
              <a:spcAft>
                <a:spcPts val="0"/>
              </a:spcAft>
              <a:buClr>
                <a:srgbClr val="B49E02"/>
              </a:buClr>
              <a:buFont typeface="Georgia"/>
              <a:buNone/>
              <a:defRPr/>
            </a:lvl9pPr>
          </a:lstStyle>
          <a:p>
            <a:endParaRPr/>
          </a:p>
        </p:txBody>
      </p:sp>
      <p:sp>
        <p:nvSpPr>
          <p:cNvPr id="30" name="Shape 30"/>
          <p:cNvSpPr txBox="1">
            <a:spLocks noGrp="1"/>
          </p:cNvSpPr>
          <p:nvPr>
            <p:ph type="dt" idx="10"/>
          </p:nvPr>
        </p:nvSpPr>
        <p:spPr>
          <a:xfrm>
            <a:off x="5791200" y="6404982"/>
            <a:ext cx="3044952" cy="36575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31" name="Shape 31"/>
          <p:cNvSpPr txBox="1">
            <a:spLocks noGrp="1"/>
          </p:cNvSpPr>
          <p:nvPr>
            <p:ph type="ftr" idx="11"/>
          </p:nvPr>
        </p:nvSpPr>
        <p:spPr>
          <a:xfrm>
            <a:off x="304800" y="6410848"/>
            <a:ext cx="3581398" cy="365759"/>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cxnSp>
        <p:nvCxnSpPr>
          <p:cNvPr id="32" name="Shape 32"/>
          <p:cNvCxnSpPr/>
          <p:nvPr/>
        </p:nvCxnSpPr>
        <p:spPr>
          <a:xfrm>
            <a:off x="155446" y="2420110"/>
            <a:ext cx="8833102" cy="0"/>
          </a:xfrm>
          <a:prstGeom prst="straightConnector1">
            <a:avLst/>
          </a:prstGeom>
          <a:noFill/>
          <a:ln w="11425" cap="flat">
            <a:solidFill>
              <a:srgbClr val="7B9899"/>
            </a:solidFill>
            <a:prstDash val="dash"/>
            <a:round/>
            <a:headEnd type="none" w="med" len="med"/>
            <a:tailEnd type="none" w="med" len="med"/>
          </a:ln>
        </p:spPr>
      </p:cxnSp>
      <p:sp>
        <p:nvSpPr>
          <p:cNvPr id="33" name="Shape 33"/>
          <p:cNvSpPr/>
          <p:nvPr/>
        </p:nvSpPr>
        <p:spPr>
          <a:xfrm>
            <a:off x="152400" y="152400"/>
            <a:ext cx="8833102" cy="6547104"/>
          </a:xfrm>
          <a:prstGeom prst="rect">
            <a:avLst/>
          </a:prstGeom>
          <a:noFill/>
          <a:ln w="9525" cap="flat">
            <a:solidFill>
              <a:srgbClr val="7B9899"/>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34" name="Shape 34"/>
          <p:cNvSpPr/>
          <p:nvPr/>
        </p:nvSpPr>
        <p:spPr>
          <a:xfrm>
            <a:off x="4267200" y="2115310"/>
            <a:ext cx="609599" cy="609599"/>
          </a:xfrm>
          <a:prstGeom prst="ellipse">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35" name="Shape 35"/>
          <p:cNvSpPr/>
          <p:nvPr/>
        </p:nvSpPr>
        <p:spPr>
          <a:xfrm>
            <a:off x="4361687" y="2209800"/>
            <a:ext cx="420624" cy="420624"/>
          </a:xfrm>
          <a:prstGeom prst="ellipse">
            <a:avLst/>
          </a:prstGeom>
          <a:solidFill>
            <a:srgbClr val="FFFFFF"/>
          </a:solidFill>
          <a:ln w="50800" cap="rnd">
            <a:solidFill>
              <a:srgbClr val="7B9899"/>
            </a:solidFill>
            <a:prstDash val="solid"/>
            <a:round/>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36" name="Shape 36"/>
          <p:cNvSpPr txBox="1">
            <a:spLocks noGrp="1"/>
          </p:cNvSpPr>
          <p:nvPr>
            <p:ph type="sldNum" idx="12"/>
          </p:nvPr>
        </p:nvSpPr>
        <p:spPr>
          <a:xfrm>
            <a:off x="4343400" y="2199450"/>
            <a:ext cx="457200" cy="441324"/>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7B9899"/>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37" name="Shape 37"/>
          <p:cNvSpPr txBox="1">
            <a:spLocks noGrp="1"/>
          </p:cNvSpPr>
          <p:nvPr>
            <p:ph type="ctrTitle"/>
          </p:nvPr>
        </p:nvSpPr>
        <p:spPr>
          <a:xfrm>
            <a:off x="685800" y="381000"/>
            <a:ext cx="7772400" cy="1752600"/>
          </a:xfrm>
          <a:prstGeom prst="rect">
            <a:avLst/>
          </a:prstGeom>
          <a:noFill/>
          <a:ln>
            <a:noFill/>
          </a:ln>
        </p:spPr>
        <p:txBody>
          <a:bodyPr lIns="91425" tIns="91425" rIns="91425" bIns="91425" anchor="b" anchorCtr="0"/>
          <a:lstStyle>
            <a:lvl1pPr marL="0" marR="0" indent="0" algn="ctr" rtl="0">
              <a:lnSpc>
                <a:spcPct val="100000"/>
              </a:lnSpc>
              <a:spcBef>
                <a:spcPts val="0"/>
              </a:spcBef>
              <a:spcAft>
                <a:spcPts val="0"/>
              </a:spcAft>
              <a:buClr>
                <a:schemeClr val="accent1"/>
              </a:buClr>
              <a:buFont typeface="Georgia"/>
              <a:buNone/>
              <a:defRPr/>
            </a:lvl1pPr>
            <a:lvl2pPr marL="0" marR="0" indent="0" algn="l" rtl="0">
              <a:lnSpc>
                <a:spcPct val="100000"/>
              </a:lnSpc>
              <a:spcBef>
                <a:spcPts val="0"/>
              </a:spcBef>
              <a:spcAft>
                <a:spcPts val="0"/>
              </a:spcAft>
              <a:buClr>
                <a:srgbClr val="000000"/>
              </a:buClr>
              <a:buFont typeface="Arial"/>
              <a:buNone/>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bg>
      <p:bgPr>
        <a:solidFill>
          <a:schemeClr val="lt2"/>
        </a:solidFill>
        <a:effectLst/>
      </p:bgPr>
    </p:bg>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0" name="Shape 40"/>
          <p:cNvSpPr txBox="1">
            <a:spLocks noGrp="1"/>
          </p:cNvSpPr>
          <p:nvPr>
            <p:ph type="dt" idx="10"/>
          </p:nvPr>
        </p:nvSpPr>
        <p:spPr>
          <a:xfrm>
            <a:off x="5791200" y="6404982"/>
            <a:ext cx="3044952" cy="36575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41" name="Shape 41"/>
          <p:cNvSpPr txBox="1">
            <a:spLocks noGrp="1"/>
          </p:cNvSpPr>
          <p:nvPr>
            <p:ph type="ftr" idx="11"/>
          </p:nvPr>
        </p:nvSpPr>
        <p:spPr>
          <a:xfrm>
            <a:off x="304800" y="6410848"/>
            <a:ext cx="3581398" cy="365759"/>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42" name="Shape 42"/>
          <p:cNvSpPr txBox="1">
            <a:spLocks noGrp="1"/>
          </p:cNvSpPr>
          <p:nvPr>
            <p:ph type="sldNum" idx="12"/>
          </p:nvPr>
        </p:nvSpPr>
        <p:spPr>
          <a:xfrm>
            <a:off x="4361687" y="1026370"/>
            <a:ext cx="457200" cy="441324"/>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7B9899"/>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43" name="Shape 43"/>
          <p:cNvSpPr txBox="1">
            <a:spLocks noGrp="1"/>
          </p:cNvSpPr>
          <p:nvPr>
            <p:ph type="body" idx="1"/>
          </p:nvPr>
        </p:nvSpPr>
        <p:spPr>
          <a:xfrm>
            <a:off x="301752" y="1527048"/>
            <a:ext cx="8503920" cy="4572000"/>
          </a:xfrm>
          <a:prstGeom prst="rect">
            <a:avLst/>
          </a:prstGeom>
          <a:noFill/>
          <a:ln>
            <a:noFill/>
          </a:ln>
        </p:spPr>
        <p:txBody>
          <a:bodyPr lIns="91425" tIns="91425" rIns="91425" bIns="91425" anchor="t" anchorCtr="0"/>
          <a:lstStyle>
            <a:lvl1pPr marL="274320" indent="36829" algn="l" rtl="0">
              <a:spcBef>
                <a:spcPts val="540"/>
              </a:spcBef>
              <a:buClr>
                <a:schemeClr val="accent1"/>
              </a:buClr>
              <a:buFont typeface="Georgia"/>
              <a:buChar char="●"/>
              <a:defRPr/>
            </a:lvl1pPr>
            <a:lvl2pPr marL="548640" indent="-53340" algn="l" rtl="0">
              <a:spcBef>
                <a:spcPts val="440"/>
              </a:spcBef>
              <a:buClr>
                <a:schemeClr val="accent2"/>
              </a:buClr>
              <a:buFont typeface="Georgia"/>
              <a:buChar char="○"/>
              <a:defRPr/>
            </a:lvl2pPr>
            <a:lvl3pPr marL="822960" indent="-22860" algn="l" rtl="0">
              <a:spcBef>
                <a:spcPts val="400"/>
              </a:spcBef>
              <a:buClr>
                <a:schemeClr val="accent3"/>
              </a:buClr>
              <a:buFont typeface="Georgia"/>
              <a:buChar char="•"/>
              <a:defRPr/>
            </a:lvl3pPr>
            <a:lvl4pPr marL="1097280" indent="-17780" algn="l" rtl="0">
              <a:spcBef>
                <a:spcPts val="400"/>
              </a:spcBef>
              <a:buClr>
                <a:schemeClr val="accent4"/>
              </a:buClr>
              <a:buFont typeface="Georgia"/>
              <a:buChar char="•"/>
              <a:defRPr/>
            </a:lvl4pPr>
            <a:lvl5pPr marL="1371600" indent="0" algn="l" rtl="0">
              <a:spcBef>
                <a:spcPts val="360"/>
              </a:spcBef>
              <a:buClr>
                <a:schemeClr val="accent5"/>
              </a:buClr>
              <a:buFont typeface="Georgia"/>
              <a:buChar char="•"/>
              <a:defRPr/>
            </a:lvl5pPr>
            <a:lvl6pPr marL="1645920" indent="17779" algn="l" rtl="0">
              <a:spcBef>
                <a:spcPts val="360"/>
              </a:spcBef>
              <a:buClr>
                <a:schemeClr val="accent6"/>
              </a:buClr>
              <a:buFont typeface="Georgia"/>
              <a:buChar char="●"/>
              <a:defRPr/>
            </a:lvl6pPr>
            <a:lvl7pPr marL="1920240" indent="-2539" algn="l" rtl="0">
              <a:spcBef>
                <a:spcPts val="320"/>
              </a:spcBef>
              <a:buClr>
                <a:srgbClr val="B85740"/>
              </a:buClr>
              <a:buFont typeface="Georgia"/>
              <a:buChar char="•"/>
              <a:defRPr/>
            </a:lvl7pPr>
            <a:lvl8pPr marL="2103120" indent="17779" algn="l" rtl="0">
              <a:spcBef>
                <a:spcPts val="320"/>
              </a:spcBef>
              <a:buClr>
                <a:srgbClr val="7B6C62"/>
              </a:buClr>
              <a:buFont typeface="Georgia"/>
              <a:buChar char="•"/>
              <a:defRPr/>
            </a:lvl8pPr>
            <a:lvl9pPr marL="2377440" indent="-27939" algn="l" rtl="0">
              <a:spcBef>
                <a:spcPts val="280"/>
              </a:spcBef>
              <a:buClr>
                <a:srgbClr val="B49E02"/>
              </a:buClr>
              <a:buFont typeface="Georgia"/>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lt1"/>
        </a:solidFill>
        <a:effectLst/>
      </p:bgPr>
    </p:bg>
    <p:spTree>
      <p:nvGrpSpPr>
        <p:cNvPr id="1" name="Shape 44"/>
        <p:cNvGrpSpPr/>
        <p:nvPr/>
      </p:nvGrpSpPr>
      <p:grpSpPr>
        <a:xfrm>
          <a:off x="0" y="0"/>
          <a:ext cx="0" cy="0"/>
          <a:chOff x="0" y="0"/>
          <a:chExt cx="0" cy="0"/>
        </a:xfrm>
      </p:grpSpPr>
      <p:sp>
        <p:nvSpPr>
          <p:cNvPr id="45" name="Shape 45"/>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46" name="Shape 46"/>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47" name="Shape 47"/>
          <p:cNvSpPr/>
          <p:nvPr/>
        </p:nvSpPr>
        <p:spPr>
          <a:xfrm>
            <a:off x="0" y="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48" name="Shape 48"/>
          <p:cNvSpPr/>
          <p:nvPr/>
        </p:nvSpPr>
        <p:spPr>
          <a:xfrm>
            <a:off x="8991600" y="1905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49" name="Shape 49"/>
          <p:cNvSpPr/>
          <p:nvPr/>
        </p:nvSpPr>
        <p:spPr>
          <a:xfrm>
            <a:off x="152400" y="2286000"/>
            <a:ext cx="8833102" cy="304798"/>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50" name="Shape 50"/>
          <p:cNvSpPr/>
          <p:nvPr/>
        </p:nvSpPr>
        <p:spPr>
          <a:xfrm>
            <a:off x="155446" y="142352"/>
            <a:ext cx="8833102" cy="2139695"/>
          </a:xfrm>
          <a:prstGeom prst="rect">
            <a:avLst/>
          </a:prstGeom>
          <a:solidFill>
            <a:schemeClr val="accent1"/>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51" name="Shape 51"/>
          <p:cNvSpPr txBox="1">
            <a:spLocks noGrp="1"/>
          </p:cNvSpPr>
          <p:nvPr>
            <p:ph type="body" idx="1"/>
          </p:nvPr>
        </p:nvSpPr>
        <p:spPr>
          <a:xfrm>
            <a:off x="1368425" y="2743200"/>
            <a:ext cx="6480174" cy="1673224"/>
          </a:xfrm>
          <a:prstGeom prst="rect">
            <a:avLst/>
          </a:prstGeom>
          <a:noFill/>
          <a:ln>
            <a:noFill/>
          </a:ln>
        </p:spPr>
        <p:txBody>
          <a:bodyPr lIns="91425" tIns="91425" rIns="91425" bIns="91425" anchor="t" anchorCtr="0"/>
          <a:lstStyle>
            <a:lvl1pPr marL="0" indent="0" algn="ctr" rtl="0">
              <a:spcBef>
                <a:spcPts val="0"/>
              </a:spcBef>
              <a:buClr>
                <a:schemeClr val="dk2"/>
              </a:buClr>
              <a:buFont typeface="Georgia"/>
              <a:buNone/>
              <a:defRPr/>
            </a:lvl1pPr>
            <a:lvl2pPr rtl="0">
              <a:spcBef>
                <a:spcPts val="0"/>
              </a:spcBef>
              <a:buClr>
                <a:srgbClr val="888888"/>
              </a:buClr>
              <a:buFont typeface="Georgia"/>
              <a:buNone/>
              <a:defRPr/>
            </a:lvl2pPr>
            <a:lvl3pPr rtl="0">
              <a:spcBef>
                <a:spcPts val="0"/>
              </a:spcBef>
              <a:buClr>
                <a:srgbClr val="888888"/>
              </a:buClr>
              <a:buFont typeface="Georgia"/>
              <a:buNone/>
              <a:defRPr/>
            </a:lvl3pPr>
            <a:lvl4pPr rtl="0">
              <a:spcBef>
                <a:spcPts val="0"/>
              </a:spcBef>
              <a:buClr>
                <a:srgbClr val="888888"/>
              </a:buClr>
              <a:buFont typeface="Georgia"/>
              <a:buNone/>
              <a:defRPr/>
            </a:lvl4pPr>
            <a:lvl5pPr rtl="0">
              <a:spcBef>
                <a:spcPts val="0"/>
              </a:spcBef>
              <a:buClr>
                <a:srgbClr val="888888"/>
              </a:buClr>
              <a:buFont typeface="Georgia"/>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p:nvPr/>
        </p:nvSpPr>
        <p:spPr>
          <a:xfrm>
            <a:off x="146304" y="6391655"/>
            <a:ext cx="8833102" cy="309561"/>
          </a:xfrm>
          <a:prstGeom prst="rect">
            <a:avLst/>
          </a:prstGeom>
          <a:solidFill>
            <a:schemeClr val="accent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53" name="Shape 53"/>
          <p:cNvSpPr/>
          <p:nvPr/>
        </p:nvSpPr>
        <p:spPr>
          <a:xfrm>
            <a:off x="152400" y="152400"/>
            <a:ext cx="8833102" cy="6547104"/>
          </a:xfrm>
          <a:prstGeom prst="rect">
            <a:avLst/>
          </a:prstGeom>
          <a:noFill/>
          <a:ln w="9525" cap="flat">
            <a:solidFill>
              <a:srgbClr val="7B9899"/>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54" name="Shape 54"/>
          <p:cNvSpPr txBox="1">
            <a:spLocks noGrp="1"/>
          </p:cNvSpPr>
          <p:nvPr>
            <p:ph type="ftr" idx="11"/>
          </p:nvPr>
        </p:nvSpPr>
        <p:spPr>
          <a:xfrm>
            <a:off x="304800" y="6410848"/>
            <a:ext cx="3581398" cy="365759"/>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55" name="Shape 55"/>
          <p:cNvSpPr txBox="1">
            <a:spLocks noGrp="1"/>
          </p:cNvSpPr>
          <p:nvPr>
            <p:ph type="dt" idx="10"/>
          </p:nvPr>
        </p:nvSpPr>
        <p:spPr>
          <a:xfrm>
            <a:off x="5791200" y="6404982"/>
            <a:ext cx="3044952" cy="36575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cxnSp>
        <p:nvCxnSpPr>
          <p:cNvPr id="56" name="Shape 56"/>
          <p:cNvCxnSpPr/>
          <p:nvPr/>
        </p:nvCxnSpPr>
        <p:spPr>
          <a:xfrm>
            <a:off x="152400" y="2438400"/>
            <a:ext cx="8833102" cy="0"/>
          </a:xfrm>
          <a:prstGeom prst="straightConnector1">
            <a:avLst/>
          </a:prstGeom>
          <a:noFill/>
          <a:ln w="11425" cap="flat">
            <a:solidFill>
              <a:srgbClr val="7B9899"/>
            </a:solidFill>
            <a:prstDash val="dash"/>
            <a:round/>
            <a:headEnd type="none" w="med" len="med"/>
            <a:tailEnd type="none" w="med" len="med"/>
          </a:ln>
        </p:spPr>
      </p:cxnSp>
      <p:sp>
        <p:nvSpPr>
          <p:cNvPr id="57" name="Shape 57"/>
          <p:cNvSpPr/>
          <p:nvPr/>
        </p:nvSpPr>
        <p:spPr>
          <a:xfrm>
            <a:off x="4267200" y="2115310"/>
            <a:ext cx="609599" cy="609599"/>
          </a:xfrm>
          <a:prstGeom prst="ellipse">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58" name="Shape 58"/>
          <p:cNvSpPr/>
          <p:nvPr/>
        </p:nvSpPr>
        <p:spPr>
          <a:xfrm>
            <a:off x="4361687" y="2209800"/>
            <a:ext cx="420624" cy="420624"/>
          </a:xfrm>
          <a:prstGeom prst="ellipse">
            <a:avLst/>
          </a:prstGeom>
          <a:solidFill>
            <a:srgbClr val="FFFFFF"/>
          </a:solidFill>
          <a:ln w="50800" cap="rnd">
            <a:solidFill>
              <a:srgbClr val="7B9899"/>
            </a:solidFill>
            <a:prstDash val="solid"/>
            <a:round/>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59" name="Shape 59"/>
          <p:cNvSpPr txBox="1">
            <a:spLocks noGrp="1"/>
          </p:cNvSpPr>
          <p:nvPr>
            <p:ph type="sldNum" idx="12"/>
          </p:nvPr>
        </p:nvSpPr>
        <p:spPr>
          <a:xfrm>
            <a:off x="4343400" y="2199450"/>
            <a:ext cx="457200" cy="441324"/>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7B9899"/>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60" name="Shape 60"/>
          <p:cNvSpPr txBox="1">
            <a:spLocks noGrp="1"/>
          </p:cNvSpPr>
          <p:nvPr>
            <p:ph type="title"/>
          </p:nvPr>
        </p:nvSpPr>
        <p:spPr>
          <a:xfrm>
            <a:off x="722312" y="533400"/>
            <a:ext cx="7772400" cy="1524000"/>
          </a:xfrm>
          <a:prstGeom prst="rect">
            <a:avLst/>
          </a:prstGeom>
          <a:noFill/>
          <a:ln>
            <a:noFill/>
          </a:ln>
        </p:spPr>
        <p:txBody>
          <a:bodyPr lIns="91425" tIns="91425" rIns="91425" bIns="91425" anchor="b" anchorCtr="0"/>
          <a:lstStyle>
            <a:lvl1pPr algn="ctr" rtl="0">
              <a:spcBef>
                <a:spcPts val="0"/>
              </a:spcBef>
              <a:buClr>
                <a:srgbClr val="FFFFFF"/>
              </a:buClr>
              <a:buFont typeface="Georg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lstStyle>
            <a:lvl1pPr algn="ctr" rtl="0">
              <a:spcBef>
                <a:spcPts val="0"/>
              </a:spcBef>
              <a:buClr>
                <a:srgbClr val="7B9899"/>
              </a:buClr>
              <a:buFont typeface="Georg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3" name="Shape 63"/>
          <p:cNvSpPr txBox="1">
            <a:spLocks noGrp="1"/>
          </p:cNvSpPr>
          <p:nvPr>
            <p:ph type="dt" idx="10"/>
          </p:nvPr>
        </p:nvSpPr>
        <p:spPr>
          <a:xfrm>
            <a:off x="5791200" y="6404982"/>
            <a:ext cx="3044952" cy="36575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64" name="Shape 64"/>
          <p:cNvSpPr txBox="1">
            <a:spLocks noGrp="1"/>
          </p:cNvSpPr>
          <p:nvPr>
            <p:ph type="ftr" idx="11"/>
          </p:nvPr>
        </p:nvSpPr>
        <p:spPr>
          <a:xfrm>
            <a:off x="304800" y="6410848"/>
            <a:ext cx="3581398" cy="365759"/>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65" name="Shape 65"/>
          <p:cNvSpPr txBox="1">
            <a:spLocks noGrp="1"/>
          </p:cNvSpPr>
          <p:nvPr>
            <p:ph type="sldNum" idx="12"/>
          </p:nvPr>
        </p:nvSpPr>
        <p:spPr>
          <a:xfrm>
            <a:off x="4343400" y="1036020"/>
            <a:ext cx="457200" cy="441324"/>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7B9899"/>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6"/>
        <p:cNvGrpSpPr/>
        <p:nvPr/>
      </p:nvGrpSpPr>
      <p:grpSpPr>
        <a:xfrm>
          <a:off x="0" y="0"/>
          <a:ext cx="0" cy="0"/>
          <a:chOff x="0" y="0"/>
          <a:chExt cx="0" cy="0"/>
        </a:xfrm>
      </p:grpSpPr>
      <p:sp>
        <p:nvSpPr>
          <p:cNvPr id="67" name="Shape 67"/>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68" name="Shape 68"/>
          <p:cNvSpPr/>
          <p:nvPr/>
        </p:nvSpPr>
        <p:spPr>
          <a:xfrm>
            <a:off x="0" y="0"/>
            <a:ext cx="9144000" cy="155448"/>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69" name="Shape 69"/>
          <p:cNvSpPr/>
          <p:nvPr/>
        </p:nvSpPr>
        <p:spPr>
          <a:xfrm>
            <a:off x="899160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70" name="Shape 70"/>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71" name="Shape 71"/>
          <p:cNvSpPr/>
          <p:nvPr/>
        </p:nvSpPr>
        <p:spPr>
          <a:xfrm>
            <a:off x="146304" y="6391655"/>
            <a:ext cx="8833102" cy="309561"/>
          </a:xfrm>
          <a:prstGeom prst="rect">
            <a:avLst/>
          </a:prstGeom>
          <a:solidFill>
            <a:schemeClr val="accent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72" name="Shape 72"/>
          <p:cNvSpPr/>
          <p:nvPr/>
        </p:nvSpPr>
        <p:spPr>
          <a:xfrm>
            <a:off x="152400" y="158494"/>
            <a:ext cx="8833102" cy="6547104"/>
          </a:xfrm>
          <a:prstGeom prst="rect">
            <a:avLst/>
          </a:prstGeom>
          <a:noFill/>
          <a:ln w="9525" cap="flat">
            <a:solidFill>
              <a:srgbClr val="7B9899"/>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73" name="Shape 73"/>
          <p:cNvSpPr txBox="1">
            <a:spLocks noGrp="1"/>
          </p:cNvSpPr>
          <p:nvPr>
            <p:ph type="dt" idx="10"/>
          </p:nvPr>
        </p:nvSpPr>
        <p:spPr>
          <a:xfrm>
            <a:off x="5791200" y="6404982"/>
            <a:ext cx="3044952" cy="36575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74" name="Shape 74"/>
          <p:cNvSpPr txBox="1">
            <a:spLocks noGrp="1"/>
          </p:cNvSpPr>
          <p:nvPr>
            <p:ph type="ftr" idx="11"/>
          </p:nvPr>
        </p:nvSpPr>
        <p:spPr>
          <a:xfrm>
            <a:off x="304800" y="6410848"/>
            <a:ext cx="3581398" cy="365759"/>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75" name="Shape 75"/>
          <p:cNvSpPr txBox="1">
            <a:spLocks noGrp="1"/>
          </p:cNvSpPr>
          <p:nvPr>
            <p:ph type="sldNum" idx="12"/>
          </p:nvPr>
        </p:nvSpPr>
        <p:spPr>
          <a:xfrm>
            <a:off x="4267200" y="6324600"/>
            <a:ext cx="609599" cy="441324"/>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Content with Caption">
    <p:bg>
      <p:bgPr>
        <a:solidFill>
          <a:schemeClr val="lt1"/>
        </a:solidFill>
        <a:effectLst/>
      </p:bgPr>
    </p:bg>
    <p:spTree>
      <p:nvGrpSpPr>
        <p:cNvPr id="1" name="Shape 76"/>
        <p:cNvGrpSpPr/>
        <p:nvPr/>
      </p:nvGrpSpPr>
      <p:grpSpPr>
        <a:xfrm>
          <a:off x="0" y="0"/>
          <a:ext cx="0" cy="0"/>
          <a:chOff x="0" y="0"/>
          <a:chExt cx="0" cy="0"/>
        </a:xfrm>
      </p:grpSpPr>
      <p:sp>
        <p:nvSpPr>
          <p:cNvPr id="77" name="Shape 77"/>
          <p:cNvSpPr/>
          <p:nvPr/>
        </p:nvSpPr>
        <p:spPr>
          <a:xfrm>
            <a:off x="152400" y="152400"/>
            <a:ext cx="8833102" cy="304798"/>
          </a:xfrm>
          <a:prstGeom prst="rect">
            <a:avLst/>
          </a:prstGeom>
          <a:solidFill>
            <a:schemeClr val="accent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78" name="Shape 78"/>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79" name="Shape 79"/>
          <p:cNvSpPr/>
          <p:nvPr/>
        </p:nvSpPr>
        <p:spPr>
          <a:xfrm>
            <a:off x="899160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80" name="Shape 80"/>
          <p:cNvSpPr/>
          <p:nvPr/>
        </p:nvSpPr>
        <p:spPr>
          <a:xfrm>
            <a:off x="0" y="0"/>
            <a:ext cx="9144000" cy="118872"/>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81" name="Shape 81"/>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82" name="Shape 82"/>
          <p:cNvSpPr/>
          <p:nvPr/>
        </p:nvSpPr>
        <p:spPr>
          <a:xfrm>
            <a:off x="152400" y="609600"/>
            <a:ext cx="2743199" cy="5867400"/>
          </a:xfrm>
          <a:prstGeom prst="rect">
            <a:avLst/>
          </a:prstGeom>
          <a:solidFill>
            <a:schemeClr val="accent1"/>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83" name="Shape 83"/>
          <p:cNvSpPr txBox="1">
            <a:spLocks noGrp="1"/>
          </p:cNvSpPr>
          <p:nvPr>
            <p:ph type="title"/>
          </p:nvPr>
        </p:nvSpPr>
        <p:spPr>
          <a:xfrm>
            <a:off x="381000" y="914400"/>
            <a:ext cx="2362200" cy="990598"/>
          </a:xfrm>
          <a:prstGeom prst="rect">
            <a:avLst/>
          </a:prstGeom>
          <a:noFill/>
          <a:ln>
            <a:noFill/>
          </a:ln>
        </p:spPr>
        <p:txBody>
          <a:bodyPr lIns="91425" tIns="91425" rIns="91425" bIns="91425" anchor="b" anchorCtr="0"/>
          <a:lstStyle>
            <a:lvl1pPr algn="l" rtl="0">
              <a:spcBef>
                <a:spcPts val="0"/>
              </a:spcBef>
              <a:buClr>
                <a:srgbClr val="FFFFFF"/>
              </a:buClr>
              <a:buFont typeface="Georg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4" name="Shape 84"/>
          <p:cNvSpPr txBox="1">
            <a:spLocks noGrp="1"/>
          </p:cNvSpPr>
          <p:nvPr>
            <p:ph type="body" idx="1"/>
          </p:nvPr>
        </p:nvSpPr>
        <p:spPr>
          <a:xfrm>
            <a:off x="381000" y="1981200"/>
            <a:ext cx="2362200" cy="4144963"/>
          </a:xfrm>
          <a:prstGeom prst="rect">
            <a:avLst/>
          </a:prstGeom>
          <a:noFill/>
          <a:ln>
            <a:noFill/>
          </a:ln>
        </p:spPr>
        <p:txBody>
          <a:bodyPr lIns="91425" tIns="91425" rIns="91425" bIns="91425" anchor="t" anchorCtr="0"/>
          <a:lstStyle>
            <a:lvl1pPr marL="0" indent="0" rtl="0">
              <a:spcBef>
                <a:spcPts val="0"/>
              </a:spcBef>
              <a:spcAft>
                <a:spcPts val="1000"/>
              </a:spcAft>
              <a:buClr>
                <a:srgbClr val="FFFFFF"/>
              </a:buClr>
              <a:buFont typeface="Georgia"/>
              <a:buNone/>
              <a:defRPr/>
            </a:lvl1pPr>
            <a:lvl2pPr rtl="0">
              <a:spcBef>
                <a:spcPts val="0"/>
              </a:spcBef>
              <a:buFont typeface="Georgia"/>
              <a:buNone/>
              <a:defRPr/>
            </a:lvl2pPr>
            <a:lvl3pPr rtl="0">
              <a:spcBef>
                <a:spcPts val="0"/>
              </a:spcBef>
              <a:buFont typeface="Georgia"/>
              <a:buNone/>
              <a:defRPr/>
            </a:lvl3pPr>
            <a:lvl4pPr rtl="0">
              <a:spcBef>
                <a:spcPts val="0"/>
              </a:spcBef>
              <a:buFont typeface="Georgia"/>
              <a:buNone/>
              <a:defRPr/>
            </a:lvl4pPr>
            <a:lvl5pPr rtl="0">
              <a:spcBef>
                <a:spcPts val="0"/>
              </a:spcBef>
              <a:buFont typeface="Georgia"/>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5" name="Shape 85"/>
          <p:cNvSpPr/>
          <p:nvPr/>
        </p:nvSpPr>
        <p:spPr>
          <a:xfrm>
            <a:off x="152400" y="152400"/>
            <a:ext cx="8833102" cy="6547104"/>
          </a:xfrm>
          <a:prstGeom prst="rect">
            <a:avLst/>
          </a:prstGeom>
          <a:noFill/>
          <a:ln w="9525" cap="flat">
            <a:solidFill>
              <a:srgbClr val="7B9899"/>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cxnSp>
        <p:nvCxnSpPr>
          <p:cNvPr id="86" name="Shape 86"/>
          <p:cNvCxnSpPr/>
          <p:nvPr/>
        </p:nvCxnSpPr>
        <p:spPr>
          <a:xfrm>
            <a:off x="152400" y="533400"/>
            <a:ext cx="8833102" cy="0"/>
          </a:xfrm>
          <a:prstGeom prst="straightConnector1">
            <a:avLst/>
          </a:prstGeom>
          <a:noFill/>
          <a:ln w="11425" cap="flat">
            <a:solidFill>
              <a:srgbClr val="7B9899"/>
            </a:solidFill>
            <a:prstDash val="dash"/>
            <a:round/>
            <a:headEnd type="none" w="med" len="med"/>
            <a:tailEnd type="none" w="med" len="med"/>
          </a:ln>
        </p:spPr>
      </p:cxnSp>
      <p:sp>
        <p:nvSpPr>
          <p:cNvPr id="87" name="Shape 87"/>
          <p:cNvSpPr txBox="1">
            <a:spLocks noGrp="1"/>
          </p:cNvSpPr>
          <p:nvPr>
            <p:ph type="body" idx="2"/>
          </p:nvPr>
        </p:nvSpPr>
        <p:spPr>
          <a:xfrm>
            <a:off x="3124200" y="685800"/>
            <a:ext cx="5638800" cy="5410200"/>
          </a:xfrm>
          <a:prstGeom prst="rect">
            <a:avLst/>
          </a:prstGeom>
          <a:noFill/>
          <a:ln>
            <a:noFill/>
          </a:ln>
        </p:spPr>
        <p:txBody>
          <a:bodyPr lIns="91425" tIns="91425" rIns="91425" bIns="91425" anchor="t" anchorCtr="0"/>
          <a:lstStyle>
            <a:lvl1pPr marL="274320" indent="36829" algn="l" rtl="0">
              <a:spcBef>
                <a:spcPts val="540"/>
              </a:spcBef>
              <a:buClr>
                <a:schemeClr val="accent1"/>
              </a:buClr>
              <a:buFont typeface="Georgia"/>
              <a:buChar char="●"/>
              <a:defRPr/>
            </a:lvl1pPr>
            <a:lvl2pPr marL="548640" indent="-53340" algn="l" rtl="0">
              <a:spcBef>
                <a:spcPts val="440"/>
              </a:spcBef>
              <a:buClr>
                <a:schemeClr val="accent2"/>
              </a:buClr>
              <a:buFont typeface="Georgia"/>
              <a:buChar char="○"/>
              <a:defRPr/>
            </a:lvl2pPr>
            <a:lvl3pPr marL="822960" indent="-22860" algn="l" rtl="0">
              <a:spcBef>
                <a:spcPts val="400"/>
              </a:spcBef>
              <a:buClr>
                <a:schemeClr val="accent3"/>
              </a:buClr>
              <a:buFont typeface="Georgia"/>
              <a:buChar char="•"/>
              <a:defRPr/>
            </a:lvl3pPr>
            <a:lvl4pPr marL="1097280" indent="-17780" algn="l" rtl="0">
              <a:spcBef>
                <a:spcPts val="400"/>
              </a:spcBef>
              <a:buClr>
                <a:schemeClr val="accent4"/>
              </a:buClr>
              <a:buFont typeface="Georgia"/>
              <a:buChar char="•"/>
              <a:defRPr/>
            </a:lvl4pPr>
            <a:lvl5pPr marL="1371600" indent="0" algn="l" rtl="0">
              <a:spcBef>
                <a:spcPts val="360"/>
              </a:spcBef>
              <a:buClr>
                <a:schemeClr val="accent5"/>
              </a:buClr>
              <a:buFont typeface="Georgia"/>
              <a:buChar char="•"/>
              <a:defRPr/>
            </a:lvl5pPr>
            <a:lvl6pPr marL="1645920" indent="17779" algn="l" rtl="0">
              <a:spcBef>
                <a:spcPts val="360"/>
              </a:spcBef>
              <a:buClr>
                <a:schemeClr val="accent6"/>
              </a:buClr>
              <a:buFont typeface="Georgia"/>
              <a:buChar char="●"/>
              <a:defRPr/>
            </a:lvl6pPr>
            <a:lvl7pPr marL="1920240" indent="-2539" algn="l" rtl="0">
              <a:spcBef>
                <a:spcPts val="320"/>
              </a:spcBef>
              <a:buClr>
                <a:srgbClr val="B85740"/>
              </a:buClr>
              <a:buFont typeface="Georgia"/>
              <a:buChar char="•"/>
              <a:defRPr/>
            </a:lvl7pPr>
            <a:lvl8pPr marL="2103120" indent="17779" algn="l" rtl="0">
              <a:spcBef>
                <a:spcPts val="320"/>
              </a:spcBef>
              <a:buClr>
                <a:srgbClr val="7B6C62"/>
              </a:buClr>
              <a:buFont typeface="Georgia"/>
              <a:buChar char="•"/>
              <a:defRPr/>
            </a:lvl8pPr>
            <a:lvl9pPr marL="2377440" indent="-27939" algn="l" rtl="0">
              <a:spcBef>
                <a:spcPts val="280"/>
              </a:spcBef>
              <a:buClr>
                <a:srgbClr val="B49E02"/>
              </a:buClr>
              <a:buFont typeface="Georgia"/>
              <a:buChar char="•"/>
              <a:defRPr/>
            </a:lvl9pPr>
          </a:lstStyle>
          <a:p>
            <a:endParaRPr/>
          </a:p>
        </p:txBody>
      </p:sp>
      <p:sp>
        <p:nvSpPr>
          <p:cNvPr id="88" name="Shape 88"/>
          <p:cNvSpPr/>
          <p:nvPr/>
        </p:nvSpPr>
        <p:spPr>
          <a:xfrm>
            <a:off x="1295400" y="228600"/>
            <a:ext cx="609599" cy="609599"/>
          </a:xfrm>
          <a:prstGeom prst="ellipse">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89" name="Shape 89"/>
          <p:cNvSpPr/>
          <p:nvPr/>
        </p:nvSpPr>
        <p:spPr>
          <a:xfrm>
            <a:off x="1389887" y="323087"/>
            <a:ext cx="420624" cy="420624"/>
          </a:xfrm>
          <a:prstGeom prst="ellipse">
            <a:avLst/>
          </a:prstGeom>
          <a:solidFill>
            <a:srgbClr val="FFFFFF"/>
          </a:solidFill>
          <a:ln w="50800" cap="rnd">
            <a:solidFill>
              <a:srgbClr val="7B9899"/>
            </a:solidFill>
            <a:prstDash val="solid"/>
            <a:round/>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90" name="Shape 90"/>
          <p:cNvSpPr txBox="1">
            <a:spLocks noGrp="1"/>
          </p:cNvSpPr>
          <p:nvPr>
            <p:ph type="sldNum" idx="12"/>
          </p:nvPr>
        </p:nvSpPr>
        <p:spPr>
          <a:xfrm>
            <a:off x="1371600" y="312737"/>
            <a:ext cx="457200" cy="441324"/>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7B9899"/>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91" name="Shape 91"/>
          <p:cNvSpPr/>
          <p:nvPr/>
        </p:nvSpPr>
        <p:spPr>
          <a:xfrm>
            <a:off x="149352" y="6388385"/>
            <a:ext cx="8833102" cy="309561"/>
          </a:xfrm>
          <a:prstGeom prst="rect">
            <a:avLst/>
          </a:prstGeom>
          <a:solidFill>
            <a:schemeClr val="accent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92" name="Shape 92"/>
          <p:cNvSpPr txBox="1">
            <a:spLocks noGrp="1"/>
          </p:cNvSpPr>
          <p:nvPr>
            <p:ph type="dt" idx="10"/>
          </p:nvPr>
        </p:nvSpPr>
        <p:spPr>
          <a:xfrm>
            <a:off x="5791200" y="6404982"/>
            <a:ext cx="3044952" cy="36575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93" name="Shape 93"/>
          <p:cNvSpPr txBox="1">
            <a:spLocks noGrp="1"/>
          </p:cNvSpPr>
          <p:nvPr>
            <p:ph type="ftr" idx="11"/>
          </p:nvPr>
        </p:nvSpPr>
        <p:spPr>
          <a:xfrm>
            <a:off x="301752" y="6410848"/>
            <a:ext cx="3383280" cy="365759"/>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94"/>
        <p:cNvGrpSpPr/>
        <p:nvPr/>
      </p:nvGrpSpPr>
      <p:grpSpPr>
        <a:xfrm>
          <a:off x="0" y="0"/>
          <a:ext cx="0" cy="0"/>
          <a:chOff x="0" y="0"/>
          <a:chExt cx="0" cy="0"/>
        </a:xfrm>
      </p:grpSpPr>
      <p:cxnSp>
        <p:nvCxnSpPr>
          <p:cNvPr id="95" name="Shape 95"/>
          <p:cNvCxnSpPr/>
          <p:nvPr/>
        </p:nvCxnSpPr>
        <p:spPr>
          <a:xfrm>
            <a:off x="152400" y="533400"/>
            <a:ext cx="8833102" cy="0"/>
          </a:xfrm>
          <a:prstGeom prst="straightConnector1">
            <a:avLst/>
          </a:prstGeom>
          <a:noFill/>
          <a:ln w="11425" cap="flat">
            <a:solidFill>
              <a:srgbClr val="7B9899"/>
            </a:solidFill>
            <a:prstDash val="dash"/>
            <a:round/>
            <a:headEnd type="none" w="med" len="med"/>
            <a:tailEnd type="none" w="med" len="med"/>
          </a:ln>
        </p:spPr>
      </p:cxnSp>
      <p:sp>
        <p:nvSpPr>
          <p:cNvPr id="96" name="Shape 96"/>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97" name="Shape 97"/>
          <p:cNvSpPr/>
          <p:nvPr/>
        </p:nvSpPr>
        <p:spPr>
          <a:xfrm>
            <a:off x="899160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98" name="Shape 98"/>
          <p:cNvSpPr/>
          <p:nvPr/>
        </p:nvSpPr>
        <p:spPr>
          <a:xfrm>
            <a:off x="0" y="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99" name="Shape 99"/>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00" name="Shape 100"/>
          <p:cNvSpPr/>
          <p:nvPr/>
        </p:nvSpPr>
        <p:spPr>
          <a:xfrm>
            <a:off x="152400" y="152400"/>
            <a:ext cx="8833102" cy="301752"/>
          </a:xfrm>
          <a:prstGeom prst="rect">
            <a:avLst/>
          </a:prstGeom>
          <a:solidFill>
            <a:schemeClr val="accent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01" name="Shape 101"/>
          <p:cNvSpPr/>
          <p:nvPr/>
        </p:nvSpPr>
        <p:spPr>
          <a:xfrm>
            <a:off x="152400" y="609600"/>
            <a:ext cx="2743199" cy="5867400"/>
          </a:xfrm>
          <a:prstGeom prst="rect">
            <a:avLst/>
          </a:prstGeom>
          <a:solidFill>
            <a:schemeClr val="accent1"/>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02" name="Shape 102"/>
          <p:cNvSpPr/>
          <p:nvPr/>
        </p:nvSpPr>
        <p:spPr>
          <a:xfrm>
            <a:off x="152400" y="155446"/>
            <a:ext cx="8833102" cy="6547104"/>
          </a:xfrm>
          <a:prstGeom prst="rect">
            <a:avLst/>
          </a:prstGeom>
          <a:noFill/>
          <a:ln w="9525" cap="flat">
            <a:solidFill>
              <a:srgbClr val="7B9899"/>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03" name="Shape 103"/>
          <p:cNvSpPr/>
          <p:nvPr/>
        </p:nvSpPr>
        <p:spPr>
          <a:xfrm>
            <a:off x="1295400" y="228600"/>
            <a:ext cx="609599" cy="609599"/>
          </a:xfrm>
          <a:prstGeom prst="ellipse">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04" name="Shape 104"/>
          <p:cNvSpPr/>
          <p:nvPr/>
        </p:nvSpPr>
        <p:spPr>
          <a:xfrm>
            <a:off x="1389887" y="323087"/>
            <a:ext cx="420624" cy="420624"/>
          </a:xfrm>
          <a:prstGeom prst="ellipse">
            <a:avLst/>
          </a:prstGeom>
          <a:solidFill>
            <a:srgbClr val="FFFFFF"/>
          </a:solidFill>
          <a:ln w="50800" cap="rnd">
            <a:solidFill>
              <a:srgbClr val="7B9899"/>
            </a:solidFill>
            <a:prstDash val="solid"/>
            <a:round/>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05" name="Shape 105"/>
          <p:cNvSpPr txBox="1">
            <a:spLocks noGrp="1"/>
          </p:cNvSpPr>
          <p:nvPr>
            <p:ph type="sldNum" idx="12"/>
          </p:nvPr>
        </p:nvSpPr>
        <p:spPr>
          <a:xfrm>
            <a:off x="1371600" y="312737"/>
            <a:ext cx="457200" cy="441324"/>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7B9899"/>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106" name="Shape 106"/>
          <p:cNvSpPr txBox="1">
            <a:spLocks noGrp="1"/>
          </p:cNvSpPr>
          <p:nvPr>
            <p:ph type="title"/>
          </p:nvPr>
        </p:nvSpPr>
        <p:spPr>
          <a:xfrm>
            <a:off x="3000375" y="5029200"/>
            <a:ext cx="5867400" cy="1219199"/>
          </a:xfrm>
          <a:prstGeom prst="rect">
            <a:avLst/>
          </a:prstGeom>
          <a:noFill/>
          <a:ln>
            <a:noFill/>
          </a:ln>
        </p:spPr>
        <p:txBody>
          <a:bodyPr lIns="91425" tIns="91425" rIns="91425" bIns="91425" anchor="t" anchorCtr="0"/>
          <a:lstStyle>
            <a:lvl1pPr algn="l" rtl="0">
              <a:spcBef>
                <a:spcPts val="0"/>
              </a:spcBef>
              <a:buClr>
                <a:schemeClr val="dk2"/>
              </a:buClr>
              <a:buFont typeface="Georg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7" name="Shape 107"/>
          <p:cNvSpPr>
            <a:spLocks noGrp="1"/>
          </p:cNvSpPr>
          <p:nvPr>
            <p:ph type="pic" idx="2"/>
          </p:nvPr>
        </p:nvSpPr>
        <p:spPr>
          <a:xfrm>
            <a:off x="3000375" y="609600"/>
            <a:ext cx="5867400" cy="4267198"/>
          </a:xfrm>
          <a:prstGeom prst="rect">
            <a:avLst/>
          </a:prstGeom>
          <a:noFill/>
          <a:ln>
            <a:noFill/>
          </a:ln>
        </p:spPr>
      </p:sp>
      <p:sp>
        <p:nvSpPr>
          <p:cNvPr id="108" name="Shape 108"/>
          <p:cNvSpPr txBox="1">
            <a:spLocks noGrp="1"/>
          </p:cNvSpPr>
          <p:nvPr>
            <p:ph type="body" idx="1"/>
          </p:nvPr>
        </p:nvSpPr>
        <p:spPr>
          <a:xfrm>
            <a:off x="381000" y="990600"/>
            <a:ext cx="2438399" cy="5257799"/>
          </a:xfrm>
          <a:prstGeom prst="rect">
            <a:avLst/>
          </a:prstGeom>
          <a:noFill/>
          <a:ln>
            <a:noFill/>
          </a:ln>
        </p:spPr>
        <p:txBody>
          <a:bodyPr lIns="91425" tIns="91425" rIns="91425" bIns="91425" anchor="t" anchorCtr="0"/>
          <a:lstStyle>
            <a:lvl1pPr marL="0" indent="0" rtl="0">
              <a:spcBef>
                <a:spcPts val="0"/>
              </a:spcBef>
              <a:spcAft>
                <a:spcPts val="1000"/>
              </a:spcAft>
              <a:buClr>
                <a:srgbClr val="FFFFFF"/>
              </a:buClr>
              <a:buFont typeface="Georg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9" name="Shape 109"/>
          <p:cNvSpPr/>
          <p:nvPr/>
        </p:nvSpPr>
        <p:spPr>
          <a:xfrm>
            <a:off x="149352" y="6388385"/>
            <a:ext cx="8833102" cy="309561"/>
          </a:xfrm>
          <a:prstGeom prst="rect">
            <a:avLst/>
          </a:prstGeom>
          <a:solidFill>
            <a:schemeClr val="accent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10" name="Shape 110"/>
          <p:cNvSpPr txBox="1">
            <a:spLocks noGrp="1"/>
          </p:cNvSpPr>
          <p:nvPr>
            <p:ph type="dt" idx="10"/>
          </p:nvPr>
        </p:nvSpPr>
        <p:spPr>
          <a:xfrm>
            <a:off x="5788151" y="6404982"/>
            <a:ext cx="3044952" cy="36575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111" name="Shape 111"/>
          <p:cNvSpPr txBox="1">
            <a:spLocks noGrp="1"/>
          </p:cNvSpPr>
          <p:nvPr>
            <p:ph type="ftr" idx="11"/>
          </p:nvPr>
        </p:nvSpPr>
        <p:spPr>
          <a:xfrm>
            <a:off x="301752" y="6410848"/>
            <a:ext cx="3584446" cy="365759"/>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cSld name="Title and Vertical Text">
    <p:bg>
      <p:bgPr>
        <a:solidFill>
          <a:schemeClr val="lt2"/>
        </a:solidFill>
        <a:effectLst/>
      </p:bgPr>
    </p:bg>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lstStyle>
            <a:lvl1pPr algn="ctr" rtl="0">
              <a:spcBef>
                <a:spcPts val="0"/>
              </a:spcBef>
              <a:buClr>
                <a:srgbClr val="7B9899"/>
              </a:buClr>
              <a:buFont typeface="Georg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14" name="Shape 114"/>
          <p:cNvSpPr txBox="1">
            <a:spLocks noGrp="1"/>
          </p:cNvSpPr>
          <p:nvPr>
            <p:ph type="body" idx="1"/>
          </p:nvPr>
        </p:nvSpPr>
        <p:spPr>
          <a:xfrm rot="5400000">
            <a:off x="2269235" y="-443483"/>
            <a:ext cx="4599430" cy="8534399"/>
          </a:xfrm>
          <a:prstGeom prst="rect">
            <a:avLst/>
          </a:prstGeom>
          <a:noFill/>
          <a:ln>
            <a:noFill/>
          </a:ln>
        </p:spPr>
        <p:txBody>
          <a:bodyPr lIns="91425" tIns="91425" rIns="91425" bIns="91425" anchor="t" anchorCtr="0"/>
          <a:lstStyle>
            <a:lvl1pPr marL="274320" indent="36829" algn="l" rtl="0">
              <a:spcBef>
                <a:spcPts val="540"/>
              </a:spcBef>
              <a:buClr>
                <a:schemeClr val="accent1"/>
              </a:buClr>
              <a:buFont typeface="Georgia"/>
              <a:buChar char="●"/>
              <a:defRPr/>
            </a:lvl1pPr>
            <a:lvl2pPr marL="548640" indent="-53340" algn="l" rtl="0">
              <a:spcBef>
                <a:spcPts val="440"/>
              </a:spcBef>
              <a:buClr>
                <a:schemeClr val="accent2"/>
              </a:buClr>
              <a:buFont typeface="Georgia"/>
              <a:buChar char="○"/>
              <a:defRPr/>
            </a:lvl2pPr>
            <a:lvl3pPr marL="822960" indent="-22860" algn="l" rtl="0">
              <a:spcBef>
                <a:spcPts val="400"/>
              </a:spcBef>
              <a:buClr>
                <a:schemeClr val="accent3"/>
              </a:buClr>
              <a:buFont typeface="Georgia"/>
              <a:buChar char="•"/>
              <a:defRPr/>
            </a:lvl3pPr>
            <a:lvl4pPr marL="1097280" indent="-17780" algn="l" rtl="0">
              <a:spcBef>
                <a:spcPts val="400"/>
              </a:spcBef>
              <a:buClr>
                <a:schemeClr val="accent4"/>
              </a:buClr>
              <a:buFont typeface="Georgia"/>
              <a:buChar char="•"/>
              <a:defRPr/>
            </a:lvl4pPr>
            <a:lvl5pPr marL="1371600" indent="0" algn="l" rtl="0">
              <a:spcBef>
                <a:spcPts val="360"/>
              </a:spcBef>
              <a:buClr>
                <a:schemeClr val="accent5"/>
              </a:buClr>
              <a:buFont typeface="Georgia"/>
              <a:buChar char="•"/>
              <a:defRPr/>
            </a:lvl5pPr>
            <a:lvl6pPr marL="1645920" indent="17779" algn="l" rtl="0">
              <a:spcBef>
                <a:spcPts val="360"/>
              </a:spcBef>
              <a:buClr>
                <a:schemeClr val="accent6"/>
              </a:buClr>
              <a:buFont typeface="Georgia"/>
              <a:buChar char="●"/>
              <a:defRPr/>
            </a:lvl6pPr>
            <a:lvl7pPr marL="1920240" indent="-2539" algn="l" rtl="0">
              <a:spcBef>
                <a:spcPts val="320"/>
              </a:spcBef>
              <a:buClr>
                <a:srgbClr val="B85740"/>
              </a:buClr>
              <a:buFont typeface="Georgia"/>
              <a:buChar char="•"/>
              <a:defRPr/>
            </a:lvl7pPr>
            <a:lvl8pPr marL="2103120" indent="17779" algn="l" rtl="0">
              <a:spcBef>
                <a:spcPts val="320"/>
              </a:spcBef>
              <a:buClr>
                <a:srgbClr val="7B6C62"/>
              </a:buClr>
              <a:buFont typeface="Georgia"/>
              <a:buChar char="•"/>
              <a:defRPr/>
            </a:lvl8pPr>
            <a:lvl9pPr marL="2377440" indent="-27939" algn="l" rtl="0">
              <a:spcBef>
                <a:spcPts val="280"/>
              </a:spcBef>
              <a:buClr>
                <a:srgbClr val="B49E02"/>
              </a:buClr>
              <a:buFont typeface="Georgia"/>
              <a:buChar char="•"/>
              <a:defRPr/>
            </a:lvl9pPr>
          </a:lstStyle>
          <a:p>
            <a:endParaRPr/>
          </a:p>
        </p:txBody>
      </p:sp>
      <p:sp>
        <p:nvSpPr>
          <p:cNvPr id="115" name="Shape 115"/>
          <p:cNvSpPr txBox="1">
            <a:spLocks noGrp="1"/>
          </p:cNvSpPr>
          <p:nvPr>
            <p:ph type="dt" idx="10"/>
          </p:nvPr>
        </p:nvSpPr>
        <p:spPr>
          <a:xfrm>
            <a:off x="5791200" y="6404982"/>
            <a:ext cx="3044952" cy="36575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116" name="Shape 116"/>
          <p:cNvSpPr txBox="1">
            <a:spLocks noGrp="1"/>
          </p:cNvSpPr>
          <p:nvPr>
            <p:ph type="ftr" idx="11"/>
          </p:nvPr>
        </p:nvSpPr>
        <p:spPr>
          <a:xfrm>
            <a:off x="304800" y="6410848"/>
            <a:ext cx="3581398" cy="365759"/>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117" name="Shape 117"/>
          <p:cNvSpPr txBox="1">
            <a:spLocks noGrp="1"/>
          </p:cNvSpPr>
          <p:nvPr>
            <p:ph type="sldNum" idx="12"/>
          </p:nvPr>
        </p:nvSpPr>
        <p:spPr>
          <a:xfrm>
            <a:off x="4343400" y="1040174"/>
            <a:ext cx="457200" cy="441324"/>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7B9899"/>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cSld name="Vertical Title and Text">
    <p:bg>
      <p:bgPr>
        <a:solidFill>
          <a:schemeClr val="lt2"/>
        </a:solidFill>
        <a:effectLst/>
      </p:bgPr>
    </p:bg>
    <p:spTree>
      <p:nvGrpSpPr>
        <p:cNvPr id="1" name="Shape 118"/>
        <p:cNvGrpSpPr/>
        <p:nvPr/>
      </p:nvGrpSpPr>
      <p:grpSpPr>
        <a:xfrm>
          <a:off x="0" y="0"/>
          <a:ext cx="0" cy="0"/>
          <a:chOff x="0" y="0"/>
          <a:chExt cx="0" cy="0"/>
        </a:xfrm>
      </p:grpSpPr>
      <p:sp>
        <p:nvSpPr>
          <p:cNvPr id="119" name="Shape 119"/>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20" name="Shape 120"/>
          <p:cNvSpPr/>
          <p:nvPr/>
        </p:nvSpPr>
        <p:spPr>
          <a:xfrm>
            <a:off x="7010400" y="0"/>
            <a:ext cx="2133598"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21" name="Shape 121"/>
          <p:cNvSpPr/>
          <p:nvPr/>
        </p:nvSpPr>
        <p:spPr>
          <a:xfrm>
            <a:off x="0" y="0"/>
            <a:ext cx="9144000" cy="155448"/>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22" name="Shape 122"/>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23" name="Shape 123"/>
          <p:cNvSpPr/>
          <p:nvPr/>
        </p:nvSpPr>
        <p:spPr>
          <a:xfrm>
            <a:off x="146304" y="6391655"/>
            <a:ext cx="8833102" cy="309561"/>
          </a:xfrm>
          <a:prstGeom prst="rect">
            <a:avLst/>
          </a:prstGeom>
          <a:solidFill>
            <a:schemeClr val="accent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24" name="Shape 124"/>
          <p:cNvSpPr/>
          <p:nvPr/>
        </p:nvSpPr>
        <p:spPr>
          <a:xfrm>
            <a:off x="152400" y="155446"/>
            <a:ext cx="8833102" cy="6547104"/>
          </a:xfrm>
          <a:prstGeom prst="rect">
            <a:avLst/>
          </a:prstGeom>
          <a:noFill/>
          <a:ln w="9525" cap="flat">
            <a:solidFill>
              <a:srgbClr val="7B9899"/>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cxnSp>
        <p:nvCxnSpPr>
          <p:cNvPr id="125" name="Shape 125"/>
          <p:cNvCxnSpPr/>
          <p:nvPr/>
        </p:nvCxnSpPr>
        <p:spPr>
          <a:xfrm rot="5400000">
            <a:off x="4021834" y="3278124"/>
            <a:ext cx="6245352" cy="0"/>
          </a:xfrm>
          <a:prstGeom prst="straightConnector1">
            <a:avLst/>
          </a:prstGeom>
          <a:noFill/>
          <a:ln w="9525" cap="flat">
            <a:solidFill>
              <a:srgbClr val="7B9899"/>
            </a:solidFill>
            <a:prstDash val="dash"/>
            <a:round/>
            <a:headEnd type="none" w="med" len="med"/>
            <a:tailEnd type="none" w="med" len="med"/>
          </a:ln>
        </p:spPr>
      </p:cxnSp>
      <p:sp>
        <p:nvSpPr>
          <p:cNvPr id="126" name="Shape 126"/>
          <p:cNvSpPr/>
          <p:nvPr/>
        </p:nvSpPr>
        <p:spPr>
          <a:xfrm>
            <a:off x="6839710" y="2925763"/>
            <a:ext cx="609599" cy="609599"/>
          </a:xfrm>
          <a:prstGeom prst="ellipse">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27" name="Shape 127"/>
          <p:cNvSpPr/>
          <p:nvPr/>
        </p:nvSpPr>
        <p:spPr>
          <a:xfrm>
            <a:off x="6934200" y="3020250"/>
            <a:ext cx="420624" cy="420624"/>
          </a:xfrm>
          <a:prstGeom prst="ellipse">
            <a:avLst/>
          </a:prstGeom>
          <a:solidFill>
            <a:srgbClr val="FFFFFF"/>
          </a:solidFill>
          <a:ln w="50800" cap="rnd">
            <a:solidFill>
              <a:srgbClr val="7B9899"/>
            </a:solidFill>
            <a:prstDash val="solid"/>
            <a:round/>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28" name="Shape 128"/>
          <p:cNvSpPr txBox="1">
            <a:spLocks noGrp="1"/>
          </p:cNvSpPr>
          <p:nvPr>
            <p:ph type="sldNum" idx="12"/>
          </p:nvPr>
        </p:nvSpPr>
        <p:spPr>
          <a:xfrm>
            <a:off x="6915910" y="3009900"/>
            <a:ext cx="457200" cy="441324"/>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7B9899"/>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129" name="Shape 129"/>
          <p:cNvSpPr txBox="1">
            <a:spLocks noGrp="1"/>
          </p:cNvSpPr>
          <p:nvPr>
            <p:ph type="body" idx="1"/>
          </p:nvPr>
        </p:nvSpPr>
        <p:spPr>
          <a:xfrm rot="5400000">
            <a:off x="670715" y="-61117"/>
            <a:ext cx="5821364" cy="6553200"/>
          </a:xfrm>
          <a:prstGeom prst="rect">
            <a:avLst/>
          </a:prstGeom>
          <a:noFill/>
          <a:ln>
            <a:noFill/>
          </a:ln>
        </p:spPr>
        <p:txBody>
          <a:bodyPr lIns="91425" tIns="91425" rIns="91425" bIns="91425" anchor="t" anchorCtr="0"/>
          <a:lstStyle>
            <a:lvl1pPr marL="274320" indent="36829" algn="l" rtl="0">
              <a:spcBef>
                <a:spcPts val="540"/>
              </a:spcBef>
              <a:buClr>
                <a:schemeClr val="accent1"/>
              </a:buClr>
              <a:buFont typeface="Georgia"/>
              <a:buChar char="●"/>
              <a:defRPr/>
            </a:lvl1pPr>
            <a:lvl2pPr marL="548640" indent="-53340" algn="l" rtl="0">
              <a:spcBef>
                <a:spcPts val="440"/>
              </a:spcBef>
              <a:buClr>
                <a:schemeClr val="accent2"/>
              </a:buClr>
              <a:buFont typeface="Georgia"/>
              <a:buChar char="○"/>
              <a:defRPr/>
            </a:lvl2pPr>
            <a:lvl3pPr marL="822960" indent="-22860" algn="l" rtl="0">
              <a:spcBef>
                <a:spcPts val="400"/>
              </a:spcBef>
              <a:buClr>
                <a:schemeClr val="accent3"/>
              </a:buClr>
              <a:buFont typeface="Georgia"/>
              <a:buChar char="•"/>
              <a:defRPr/>
            </a:lvl3pPr>
            <a:lvl4pPr marL="1097280" indent="-17780" algn="l" rtl="0">
              <a:spcBef>
                <a:spcPts val="400"/>
              </a:spcBef>
              <a:buClr>
                <a:schemeClr val="accent4"/>
              </a:buClr>
              <a:buFont typeface="Georgia"/>
              <a:buChar char="•"/>
              <a:defRPr/>
            </a:lvl4pPr>
            <a:lvl5pPr marL="1371600" indent="0" algn="l" rtl="0">
              <a:spcBef>
                <a:spcPts val="360"/>
              </a:spcBef>
              <a:buClr>
                <a:schemeClr val="accent5"/>
              </a:buClr>
              <a:buFont typeface="Georgia"/>
              <a:buChar char="•"/>
              <a:defRPr/>
            </a:lvl5pPr>
            <a:lvl6pPr marL="1645920" indent="17779" algn="l" rtl="0">
              <a:spcBef>
                <a:spcPts val="360"/>
              </a:spcBef>
              <a:buClr>
                <a:schemeClr val="accent6"/>
              </a:buClr>
              <a:buFont typeface="Georgia"/>
              <a:buChar char="●"/>
              <a:defRPr/>
            </a:lvl6pPr>
            <a:lvl7pPr marL="1920240" indent="-2539" algn="l" rtl="0">
              <a:spcBef>
                <a:spcPts val="320"/>
              </a:spcBef>
              <a:buClr>
                <a:srgbClr val="B85740"/>
              </a:buClr>
              <a:buFont typeface="Georgia"/>
              <a:buChar char="•"/>
              <a:defRPr/>
            </a:lvl7pPr>
            <a:lvl8pPr marL="2103120" indent="17779" algn="l" rtl="0">
              <a:spcBef>
                <a:spcPts val="320"/>
              </a:spcBef>
              <a:buClr>
                <a:srgbClr val="7B6C62"/>
              </a:buClr>
              <a:buFont typeface="Georgia"/>
              <a:buChar char="•"/>
              <a:defRPr/>
            </a:lvl8pPr>
            <a:lvl9pPr marL="2377440" indent="-27939" algn="l" rtl="0">
              <a:spcBef>
                <a:spcPts val="280"/>
              </a:spcBef>
              <a:buClr>
                <a:srgbClr val="B49E02"/>
              </a:buClr>
              <a:buFont typeface="Georgia"/>
              <a:buChar char="•"/>
              <a:defRPr/>
            </a:lvl9pPr>
          </a:lstStyle>
          <a:p>
            <a:endParaRPr/>
          </a:p>
        </p:txBody>
      </p:sp>
      <p:sp>
        <p:nvSpPr>
          <p:cNvPr id="130" name="Shape 130"/>
          <p:cNvSpPr txBox="1">
            <a:spLocks noGrp="1"/>
          </p:cNvSpPr>
          <p:nvPr>
            <p:ph type="dt" idx="10"/>
          </p:nvPr>
        </p:nvSpPr>
        <p:spPr>
          <a:xfrm>
            <a:off x="5791200" y="6404982"/>
            <a:ext cx="3044952" cy="36575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131" name="Shape 131"/>
          <p:cNvSpPr txBox="1">
            <a:spLocks noGrp="1"/>
          </p:cNvSpPr>
          <p:nvPr>
            <p:ph type="ftr" idx="11"/>
          </p:nvPr>
        </p:nvSpPr>
        <p:spPr>
          <a:xfrm>
            <a:off x="304800" y="6410848"/>
            <a:ext cx="3581398" cy="365759"/>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132" name="Shape 132"/>
          <p:cNvSpPr txBox="1">
            <a:spLocks noGrp="1"/>
          </p:cNvSpPr>
          <p:nvPr>
            <p:ph type="title"/>
          </p:nvPr>
        </p:nvSpPr>
        <p:spPr>
          <a:xfrm rot="5400000">
            <a:off x="5189536" y="2506663"/>
            <a:ext cx="5851525" cy="1447800"/>
          </a:xfrm>
          <a:prstGeom prst="rect">
            <a:avLst/>
          </a:prstGeom>
          <a:noFill/>
          <a:ln>
            <a:noFill/>
          </a:ln>
        </p:spPr>
        <p:txBody>
          <a:bodyPr lIns="91425" tIns="91425" rIns="91425" bIns="91425" anchor="b" anchorCtr="0"/>
          <a:lstStyle>
            <a:lvl1pPr algn="ctr" rtl="0">
              <a:spcBef>
                <a:spcPts val="0"/>
              </a:spcBef>
              <a:buClr>
                <a:srgbClr val="7B9899"/>
              </a:buClr>
              <a:buFont typeface="Georg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0" name="Shape 10"/>
          <p:cNvSpPr/>
          <p:nvPr/>
        </p:nvSpPr>
        <p:spPr>
          <a:xfrm>
            <a:off x="0" y="0"/>
            <a:ext cx="9144000" cy="1393371"/>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1" name="Shape 11"/>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2" name="Shape 12"/>
          <p:cNvSpPr/>
          <p:nvPr/>
        </p:nvSpPr>
        <p:spPr>
          <a:xfrm>
            <a:off x="899160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3" name="Shape 13"/>
          <p:cNvSpPr/>
          <p:nvPr/>
        </p:nvSpPr>
        <p:spPr>
          <a:xfrm>
            <a:off x="149352" y="6388385"/>
            <a:ext cx="8833102" cy="309561"/>
          </a:xfrm>
          <a:prstGeom prst="rect">
            <a:avLst/>
          </a:prstGeom>
          <a:solidFill>
            <a:schemeClr val="accent3"/>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4" name="Shape 14"/>
          <p:cNvSpPr txBox="1">
            <a:spLocks noGrp="1"/>
          </p:cNvSpPr>
          <p:nvPr>
            <p:ph type="dt" idx="10"/>
          </p:nvPr>
        </p:nvSpPr>
        <p:spPr>
          <a:xfrm>
            <a:off x="5791200" y="6404982"/>
            <a:ext cx="3044952" cy="365759"/>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15" name="Shape 15"/>
          <p:cNvSpPr txBox="1">
            <a:spLocks noGrp="1"/>
          </p:cNvSpPr>
          <p:nvPr>
            <p:ph type="ftr" idx="11"/>
          </p:nvPr>
        </p:nvSpPr>
        <p:spPr>
          <a:xfrm>
            <a:off x="304800" y="6410848"/>
            <a:ext cx="3581398" cy="365759"/>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rgbClr val="FFFFFF"/>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16" name="Shape 16"/>
          <p:cNvSpPr/>
          <p:nvPr/>
        </p:nvSpPr>
        <p:spPr>
          <a:xfrm>
            <a:off x="152400" y="155446"/>
            <a:ext cx="8833102" cy="6547104"/>
          </a:xfrm>
          <a:prstGeom prst="rect">
            <a:avLst/>
          </a:prstGeom>
          <a:noFill/>
          <a:ln w="9525" cap="flat">
            <a:solidFill>
              <a:srgbClr val="7B9899"/>
            </a:solidFill>
            <a:prstDash val="solid"/>
            <a:miter/>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cxnSp>
        <p:nvCxnSpPr>
          <p:cNvPr id="17" name="Shape 17"/>
          <p:cNvCxnSpPr/>
          <p:nvPr/>
        </p:nvCxnSpPr>
        <p:spPr>
          <a:xfrm>
            <a:off x="152400" y="1276741"/>
            <a:ext cx="8833102" cy="0"/>
          </a:xfrm>
          <a:prstGeom prst="straightConnector1">
            <a:avLst/>
          </a:prstGeom>
          <a:noFill/>
          <a:ln w="9525" cap="flat">
            <a:solidFill>
              <a:srgbClr val="7B9899"/>
            </a:solidFill>
            <a:prstDash val="dash"/>
            <a:round/>
            <a:headEnd type="none" w="med" len="med"/>
            <a:tailEnd type="none" w="med" len="med"/>
          </a:ln>
        </p:spPr>
      </p:cxnSp>
      <p:sp>
        <p:nvSpPr>
          <p:cNvPr id="18" name="Shape 18"/>
          <p:cNvSpPr/>
          <p:nvPr/>
        </p:nvSpPr>
        <p:spPr>
          <a:xfrm>
            <a:off x="4267200" y="956036"/>
            <a:ext cx="609599" cy="609599"/>
          </a:xfrm>
          <a:prstGeom prst="ellipse">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19" name="Shape 19"/>
          <p:cNvSpPr/>
          <p:nvPr/>
        </p:nvSpPr>
        <p:spPr>
          <a:xfrm>
            <a:off x="4361687" y="1050524"/>
            <a:ext cx="420624" cy="420624"/>
          </a:xfrm>
          <a:prstGeom prst="ellipse">
            <a:avLst/>
          </a:prstGeom>
          <a:solidFill>
            <a:srgbClr val="FFFFFF"/>
          </a:solidFill>
          <a:ln w="50800" cap="rnd">
            <a:solidFill>
              <a:srgbClr val="7B9899"/>
            </a:solidFill>
            <a:prstDash val="solid"/>
            <a:round/>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rtl val="0"/>
            </a:endParaRPr>
          </a:p>
        </p:txBody>
      </p:sp>
      <p:sp>
        <p:nvSpPr>
          <p:cNvPr id="20" name="Shape 20"/>
          <p:cNvSpPr txBox="1">
            <a:spLocks noGrp="1"/>
          </p:cNvSpPr>
          <p:nvPr>
            <p:ph type="sldNum" idx="12"/>
          </p:nvPr>
        </p:nvSpPr>
        <p:spPr>
          <a:xfrm>
            <a:off x="4343400" y="1040174"/>
            <a:ext cx="457200" cy="441324"/>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7B9899"/>
              </a:buClr>
              <a:buFont typeface="Georgia"/>
              <a:buNone/>
              <a:defRPr/>
            </a:lvl1pPr>
            <a:lvl2pPr marL="457200" marR="0" indent="0" algn="l" rtl="0">
              <a:lnSpc>
                <a:spcPct val="100000"/>
              </a:lnSpc>
              <a:spcBef>
                <a:spcPts val="0"/>
              </a:spcBef>
              <a:spcAft>
                <a:spcPts val="0"/>
              </a:spcAft>
              <a:buClr>
                <a:schemeClr val="dk1"/>
              </a:buClr>
              <a:buFont typeface="Georgia"/>
              <a:buNone/>
              <a:defRPr/>
            </a:lvl2pPr>
            <a:lvl3pPr marL="914400" marR="0" indent="0" algn="l" rtl="0">
              <a:lnSpc>
                <a:spcPct val="100000"/>
              </a:lnSpc>
              <a:spcBef>
                <a:spcPts val="0"/>
              </a:spcBef>
              <a:spcAft>
                <a:spcPts val="0"/>
              </a:spcAft>
              <a:buClr>
                <a:schemeClr val="dk1"/>
              </a:buClr>
              <a:buFont typeface="Georgia"/>
              <a:buNone/>
              <a:defRPr/>
            </a:lvl3pPr>
            <a:lvl4pPr marL="1371600" marR="0" indent="0" algn="l" rtl="0">
              <a:lnSpc>
                <a:spcPct val="100000"/>
              </a:lnSpc>
              <a:spcBef>
                <a:spcPts val="0"/>
              </a:spcBef>
              <a:spcAft>
                <a:spcPts val="0"/>
              </a:spcAft>
              <a:buClr>
                <a:schemeClr val="dk1"/>
              </a:buClr>
              <a:buFont typeface="Georgia"/>
              <a:buNone/>
              <a:defRPr/>
            </a:lvl4pPr>
            <a:lvl5pPr marL="1828800" marR="0" indent="0" algn="l" rtl="0">
              <a:lnSpc>
                <a:spcPct val="100000"/>
              </a:lnSpc>
              <a:spcBef>
                <a:spcPts val="0"/>
              </a:spcBef>
              <a:spcAft>
                <a:spcPts val="0"/>
              </a:spcAft>
              <a:buClr>
                <a:schemeClr val="dk1"/>
              </a:buClr>
              <a:buFont typeface="Georgia"/>
              <a:buNone/>
              <a:defRPr/>
            </a:lvl5pPr>
            <a:lvl6pPr marL="2286000" marR="0" indent="0" algn="l" rtl="0">
              <a:lnSpc>
                <a:spcPct val="100000"/>
              </a:lnSpc>
              <a:spcBef>
                <a:spcPts val="0"/>
              </a:spcBef>
              <a:spcAft>
                <a:spcPts val="0"/>
              </a:spcAft>
              <a:buClr>
                <a:schemeClr val="dk1"/>
              </a:buClr>
              <a:buFont typeface="Georgia"/>
              <a:buNone/>
              <a:defRPr/>
            </a:lvl6pPr>
            <a:lvl7pPr marL="2743200" marR="0" indent="0" algn="l" rtl="0">
              <a:lnSpc>
                <a:spcPct val="100000"/>
              </a:lnSpc>
              <a:spcBef>
                <a:spcPts val="0"/>
              </a:spcBef>
              <a:spcAft>
                <a:spcPts val="0"/>
              </a:spcAft>
              <a:buClr>
                <a:schemeClr val="dk1"/>
              </a:buClr>
              <a:buFont typeface="Georgia"/>
              <a:buNone/>
              <a:defRPr/>
            </a:lvl7pPr>
            <a:lvl8pPr marL="3200400" marR="0" indent="0" algn="l" rtl="0">
              <a:lnSpc>
                <a:spcPct val="100000"/>
              </a:lnSpc>
              <a:spcBef>
                <a:spcPts val="0"/>
              </a:spcBef>
              <a:spcAft>
                <a:spcPts val="0"/>
              </a:spcAft>
              <a:buClr>
                <a:schemeClr val="dk1"/>
              </a:buClr>
              <a:buFont typeface="Georgia"/>
              <a:buNone/>
              <a:defRPr/>
            </a:lvl8pPr>
            <a:lvl9pPr marL="3657600" marR="0" indent="0" algn="l" rtl="0">
              <a:lnSpc>
                <a:spcPct val="100000"/>
              </a:lnSpc>
              <a:spcBef>
                <a:spcPts val="0"/>
              </a:spcBef>
              <a:spcAft>
                <a:spcPts val="0"/>
              </a:spcAft>
              <a:buClr>
                <a:schemeClr val="dk1"/>
              </a:buClr>
              <a:buFont typeface="Georgia"/>
              <a:buNone/>
              <a:defRPr/>
            </a:lvl9pPr>
          </a:lstStyle>
          <a:p>
            <a:endParaRPr dirty="0"/>
          </a:p>
        </p:txBody>
      </p:sp>
      <p:sp>
        <p:nvSpPr>
          <p:cNvPr id="21" name="Shape 21"/>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lstStyle>
            <a:lvl1pPr marL="0" marR="0" indent="0" algn="ctr" rtl="0">
              <a:lnSpc>
                <a:spcPct val="100000"/>
              </a:lnSpc>
              <a:spcBef>
                <a:spcPts val="0"/>
              </a:spcBef>
              <a:spcAft>
                <a:spcPts val="0"/>
              </a:spcAft>
              <a:buClr>
                <a:srgbClr val="7B9899"/>
              </a:buClr>
              <a:buFont typeface="Georgia"/>
              <a:buNone/>
              <a:defRPr/>
            </a:lvl1pPr>
            <a:lvl2pPr marL="0" marR="0" indent="0" algn="l" rtl="0">
              <a:lnSpc>
                <a:spcPct val="100000"/>
              </a:lnSpc>
              <a:spcBef>
                <a:spcPts val="0"/>
              </a:spcBef>
              <a:spcAft>
                <a:spcPts val="0"/>
              </a:spcAft>
              <a:buClr>
                <a:srgbClr val="000000"/>
              </a:buClr>
              <a:buFont typeface="Arial"/>
              <a:buNone/>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22" name="Shape 22"/>
          <p:cNvSpPr txBox="1">
            <a:spLocks noGrp="1"/>
          </p:cNvSpPr>
          <p:nvPr>
            <p:ph type="body" idx="1"/>
          </p:nvPr>
        </p:nvSpPr>
        <p:spPr>
          <a:xfrm>
            <a:off x="301752" y="1524000"/>
            <a:ext cx="8534399" cy="4599430"/>
          </a:xfrm>
          <a:prstGeom prst="rect">
            <a:avLst/>
          </a:prstGeom>
          <a:noFill/>
          <a:ln>
            <a:noFill/>
          </a:ln>
        </p:spPr>
        <p:txBody>
          <a:bodyPr lIns="91425" tIns="91425" rIns="91425" bIns="91425" anchor="t" anchorCtr="0"/>
          <a:lstStyle>
            <a:lvl1pPr marL="274320" marR="0" indent="36829" algn="l" rtl="0">
              <a:lnSpc>
                <a:spcPct val="100000"/>
              </a:lnSpc>
              <a:spcBef>
                <a:spcPts val="540"/>
              </a:spcBef>
              <a:spcAft>
                <a:spcPts val="0"/>
              </a:spcAft>
              <a:buClr>
                <a:schemeClr val="accent1"/>
              </a:buClr>
              <a:buFont typeface="Georgia"/>
              <a:buChar char="●"/>
              <a:defRPr/>
            </a:lvl1pPr>
            <a:lvl2pPr marL="548640" marR="0" indent="-53340" algn="l" rtl="0">
              <a:lnSpc>
                <a:spcPct val="100000"/>
              </a:lnSpc>
              <a:spcBef>
                <a:spcPts val="440"/>
              </a:spcBef>
              <a:spcAft>
                <a:spcPts val="0"/>
              </a:spcAft>
              <a:buClr>
                <a:schemeClr val="accent2"/>
              </a:buClr>
              <a:buFont typeface="Georgia"/>
              <a:buChar char="○"/>
              <a:defRPr/>
            </a:lvl2pPr>
            <a:lvl3pPr marL="822960" marR="0" indent="-22860" algn="l" rtl="0">
              <a:lnSpc>
                <a:spcPct val="100000"/>
              </a:lnSpc>
              <a:spcBef>
                <a:spcPts val="400"/>
              </a:spcBef>
              <a:spcAft>
                <a:spcPts val="0"/>
              </a:spcAft>
              <a:buClr>
                <a:schemeClr val="accent3"/>
              </a:buClr>
              <a:buFont typeface="Georgia"/>
              <a:buChar char="•"/>
              <a:defRPr/>
            </a:lvl3pPr>
            <a:lvl4pPr marL="1097280" marR="0" indent="-17780" algn="l" rtl="0">
              <a:lnSpc>
                <a:spcPct val="100000"/>
              </a:lnSpc>
              <a:spcBef>
                <a:spcPts val="400"/>
              </a:spcBef>
              <a:spcAft>
                <a:spcPts val="0"/>
              </a:spcAft>
              <a:buClr>
                <a:schemeClr val="accent4"/>
              </a:buClr>
              <a:buFont typeface="Georgia"/>
              <a:buChar char="•"/>
              <a:defRPr/>
            </a:lvl4pPr>
            <a:lvl5pPr marL="1371600" marR="0" indent="0" algn="l" rtl="0">
              <a:lnSpc>
                <a:spcPct val="100000"/>
              </a:lnSpc>
              <a:spcBef>
                <a:spcPts val="360"/>
              </a:spcBef>
              <a:spcAft>
                <a:spcPts val="0"/>
              </a:spcAft>
              <a:buClr>
                <a:schemeClr val="accent5"/>
              </a:buClr>
              <a:buFont typeface="Georgia"/>
              <a:buChar char="•"/>
              <a:defRPr/>
            </a:lvl5pPr>
            <a:lvl6pPr marL="1645920" marR="0" indent="17779" algn="l" rtl="0">
              <a:lnSpc>
                <a:spcPct val="100000"/>
              </a:lnSpc>
              <a:spcBef>
                <a:spcPts val="360"/>
              </a:spcBef>
              <a:spcAft>
                <a:spcPts val="0"/>
              </a:spcAft>
              <a:buClr>
                <a:schemeClr val="accent6"/>
              </a:buClr>
              <a:buFont typeface="Georgia"/>
              <a:buChar char="●"/>
              <a:defRPr/>
            </a:lvl6pPr>
            <a:lvl7pPr marL="1920240" marR="0" indent="-2539" algn="l" rtl="0">
              <a:lnSpc>
                <a:spcPct val="100000"/>
              </a:lnSpc>
              <a:spcBef>
                <a:spcPts val="320"/>
              </a:spcBef>
              <a:spcAft>
                <a:spcPts val="0"/>
              </a:spcAft>
              <a:buClr>
                <a:srgbClr val="B85740"/>
              </a:buClr>
              <a:buFont typeface="Georgia"/>
              <a:buChar char="•"/>
              <a:defRPr/>
            </a:lvl7pPr>
            <a:lvl8pPr marL="2103120" marR="0" indent="17779" algn="l" rtl="0">
              <a:lnSpc>
                <a:spcPct val="100000"/>
              </a:lnSpc>
              <a:spcBef>
                <a:spcPts val="320"/>
              </a:spcBef>
              <a:spcAft>
                <a:spcPts val="0"/>
              </a:spcAft>
              <a:buClr>
                <a:srgbClr val="7B6C62"/>
              </a:buClr>
              <a:buFont typeface="Georgia"/>
              <a:buChar char="•"/>
              <a:defRPr/>
            </a:lvl8pPr>
            <a:lvl9pPr marL="2377440" marR="0" indent="-27939" algn="l" rtl="0">
              <a:lnSpc>
                <a:spcPct val="100000"/>
              </a:lnSpc>
              <a:spcBef>
                <a:spcPts val="280"/>
              </a:spcBef>
              <a:spcAft>
                <a:spcPts val="0"/>
              </a:spcAft>
              <a:buClr>
                <a:srgbClr val="B49E02"/>
              </a:buClr>
              <a:buFont typeface="Georgia"/>
              <a:buChar cha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youtube.com/watch?v=a4YqNoLkmx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youtube.com/watch?v=zS_Gk7vjmO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301752" y="228600"/>
            <a:ext cx="8534399" cy="758950"/>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rgbClr val="7B9899"/>
              </a:buClr>
              <a:buSzPct val="25000"/>
              <a:buFont typeface="Georgia"/>
              <a:buNone/>
            </a:pPr>
            <a:r>
              <a:rPr lang="en-US" sz="3300" b="0" i="0" u="none" strike="noStrike" cap="none" baseline="0" dirty="0" smtClean="0">
                <a:solidFill>
                  <a:srgbClr val="7B9899"/>
                </a:solidFill>
                <a:latin typeface="Georgia"/>
                <a:ea typeface="Georgia"/>
                <a:cs typeface="Georgia"/>
                <a:sym typeface="Georgia"/>
                <a:rtl val="0"/>
              </a:rPr>
              <a:t>Physics Lesson Plan</a:t>
            </a:r>
            <a:endParaRPr lang="en-US" sz="3300" b="0" i="0" u="none" strike="noStrike" cap="none" baseline="0" dirty="0">
              <a:solidFill>
                <a:srgbClr val="7B9899"/>
              </a:solidFill>
              <a:latin typeface="Georgia"/>
              <a:ea typeface="Georgia"/>
              <a:cs typeface="Georgia"/>
              <a:sym typeface="Georgia"/>
              <a:rtl val="0"/>
            </a:endParaRPr>
          </a:p>
        </p:txBody>
      </p:sp>
      <p:sp>
        <p:nvSpPr>
          <p:cNvPr id="210" name="Shape 210"/>
          <p:cNvSpPr txBox="1">
            <a:spLocks noGrp="1"/>
          </p:cNvSpPr>
          <p:nvPr>
            <p:ph type="body" idx="1"/>
          </p:nvPr>
        </p:nvSpPr>
        <p:spPr>
          <a:xfrm>
            <a:off x="76200" y="1527048"/>
            <a:ext cx="8729472" cy="5026152"/>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accent1"/>
              </a:buClr>
              <a:buSzPct val="91800"/>
              <a:buNone/>
            </a:pPr>
            <a:endParaRPr lang="en-US" sz="2500" b="0" i="0" u="none" strike="noStrike" cap="none" baseline="0" dirty="0" smtClean="0">
              <a:solidFill>
                <a:schemeClr val="dk1"/>
              </a:solidFill>
              <a:latin typeface="Georgia"/>
              <a:ea typeface="Georgia"/>
              <a:cs typeface="Georgia"/>
              <a:sym typeface="Georgia"/>
              <a:rtl val="0"/>
            </a:endParaRPr>
          </a:p>
          <a:p>
            <a:pPr marL="0" marR="0" lvl="0" indent="0" algn="ctr" rtl="0">
              <a:lnSpc>
                <a:spcPct val="100000"/>
              </a:lnSpc>
              <a:spcBef>
                <a:spcPts val="0"/>
              </a:spcBef>
              <a:spcAft>
                <a:spcPts val="0"/>
              </a:spcAft>
              <a:buClr>
                <a:schemeClr val="accent1"/>
              </a:buClr>
              <a:buSzPct val="91800"/>
              <a:buNone/>
            </a:pPr>
            <a:endParaRPr lang="en-US" sz="2500" b="0" i="0" u="none" strike="noStrike" cap="none" baseline="0" dirty="0" smtClean="0">
              <a:solidFill>
                <a:schemeClr val="dk1"/>
              </a:solidFill>
              <a:latin typeface="Georgia"/>
              <a:ea typeface="Georgia"/>
              <a:cs typeface="Georgia"/>
              <a:sym typeface="Georgia"/>
              <a:rtl val="0"/>
            </a:endParaRPr>
          </a:p>
          <a:p>
            <a:pPr marL="0" marR="0" lvl="0" indent="0" algn="ctr" rtl="0">
              <a:lnSpc>
                <a:spcPct val="100000"/>
              </a:lnSpc>
              <a:spcBef>
                <a:spcPts val="0"/>
              </a:spcBef>
              <a:spcAft>
                <a:spcPts val="0"/>
              </a:spcAft>
              <a:buClr>
                <a:schemeClr val="accent1"/>
              </a:buClr>
              <a:buSzPct val="91800"/>
              <a:buNone/>
            </a:pPr>
            <a:r>
              <a:rPr lang="en-US" sz="2500" dirty="0" smtClean="0">
                <a:solidFill>
                  <a:schemeClr val="dk1"/>
                </a:solidFill>
                <a:latin typeface="Georgia"/>
                <a:ea typeface="Georgia"/>
                <a:cs typeface="Georgia"/>
                <a:sym typeface="Georgia"/>
              </a:rPr>
              <a:t>Explore Momentum and Impact Force in an Egg Drop</a:t>
            </a:r>
            <a:endParaRPr lang="en-US" sz="2500" baseline="0" dirty="0">
              <a:solidFill>
                <a:schemeClr val="dk1"/>
              </a:solidFill>
              <a:latin typeface="Georgia"/>
              <a:ea typeface="Georgia"/>
              <a:cs typeface="Georgia"/>
              <a:sym typeface="Georgia"/>
            </a:endParaRPr>
          </a:p>
          <a:p>
            <a:pPr marL="0" marR="0" lvl="0" indent="0" algn="ctr" rtl="0">
              <a:lnSpc>
                <a:spcPct val="100000"/>
              </a:lnSpc>
              <a:spcBef>
                <a:spcPts val="0"/>
              </a:spcBef>
              <a:spcAft>
                <a:spcPts val="0"/>
              </a:spcAft>
              <a:buClr>
                <a:schemeClr val="accent1"/>
              </a:buClr>
              <a:buSzPct val="91800"/>
              <a:buNone/>
            </a:pPr>
            <a:r>
              <a:rPr lang="en-US" sz="2500" dirty="0" smtClean="0">
                <a:solidFill>
                  <a:schemeClr val="dk1"/>
                </a:solidFill>
                <a:latin typeface="Georgia"/>
                <a:ea typeface="Georgia"/>
                <a:cs typeface="Georgia"/>
                <a:sym typeface="Georgia"/>
              </a:rPr>
              <a:t>Block 1</a:t>
            </a:r>
            <a:r>
              <a:rPr lang="en-US" sz="2500" b="0" i="0" u="none" strike="noStrike" cap="none" dirty="0" smtClean="0">
                <a:solidFill>
                  <a:schemeClr val="dk1"/>
                </a:solidFill>
                <a:latin typeface="Georgia"/>
                <a:ea typeface="Georgia"/>
                <a:cs typeface="Georgia"/>
                <a:sym typeface="Georgia"/>
                <a:rtl val="0"/>
              </a:rPr>
              <a:t>/28-29/2015</a:t>
            </a:r>
            <a:endParaRPr lang="en-US" sz="2500" b="0" i="0" u="none" strike="noStrike" cap="none" dirty="0" smtClean="0">
              <a:solidFill>
                <a:schemeClr val="dk1"/>
              </a:solidFill>
              <a:latin typeface="Georgia"/>
              <a:ea typeface="Georgia"/>
              <a:cs typeface="Georgia"/>
              <a:sym typeface="Georgia"/>
              <a:rtl val="0"/>
            </a:endParaRPr>
          </a:p>
          <a:p>
            <a:pPr marL="0" marR="0" lvl="0" indent="0" algn="ctr" rtl="0">
              <a:lnSpc>
                <a:spcPct val="100000"/>
              </a:lnSpc>
              <a:spcBef>
                <a:spcPts val="0"/>
              </a:spcBef>
              <a:spcAft>
                <a:spcPts val="0"/>
              </a:spcAft>
              <a:buClr>
                <a:schemeClr val="accent1"/>
              </a:buClr>
              <a:buSzPct val="91800"/>
              <a:buNone/>
            </a:pPr>
            <a:endParaRPr lang="en-US" sz="2500" dirty="0" smtClean="0">
              <a:solidFill>
                <a:schemeClr val="dk1"/>
              </a:solidFill>
              <a:latin typeface="Georgia"/>
              <a:ea typeface="Georgia"/>
              <a:cs typeface="Georgia"/>
              <a:sym typeface="Georgia"/>
            </a:endParaRPr>
          </a:p>
        </p:txBody>
      </p:sp>
    </p:spTree>
    <p:extLst>
      <p:ext uri="{BB962C8B-B14F-4D97-AF65-F5344CB8AC3E}">
        <p14:creationId xmlns:p14="http://schemas.microsoft.com/office/powerpoint/2010/main" val="1334208152"/>
      </p:ext>
    </p:extLst>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marL="0" marR="0" lvl="0" indent="0" algn="ctr" rtl="0">
              <a:lnSpc>
                <a:spcPct val="100000"/>
              </a:lnSpc>
              <a:spcBef>
                <a:spcPts val="0"/>
              </a:spcBef>
              <a:spcAft>
                <a:spcPts val="0"/>
              </a:spcAft>
              <a:buClr>
                <a:srgbClr val="7B9899"/>
              </a:buClr>
              <a:buSzPct val="25000"/>
              <a:buFont typeface="Georgia"/>
              <a:buNone/>
            </a:pPr>
            <a:r>
              <a:rPr lang="en-US" sz="3300" dirty="0" smtClean="0">
                <a:solidFill>
                  <a:srgbClr val="7B9899"/>
                </a:solidFill>
                <a:latin typeface="Georgia"/>
                <a:ea typeface="Georgia"/>
                <a:cs typeface="Georgia"/>
                <a:sym typeface="Georgia"/>
              </a:rPr>
              <a:t>Egg Drop Strategy</a:t>
            </a:r>
            <a:endParaRPr lang="en-US" sz="3300" b="0" i="0" u="none" strike="noStrike" cap="none" baseline="0" dirty="0">
              <a:solidFill>
                <a:srgbClr val="7B9899"/>
              </a:solidFill>
              <a:latin typeface="Georgia"/>
              <a:ea typeface="Georgia"/>
              <a:cs typeface="Georgia"/>
              <a:sym typeface="Georgia"/>
              <a:rtl val="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088" y="2130425"/>
            <a:ext cx="8504237"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hape 231"/>
          <p:cNvSpPr txBox="1">
            <a:spLocks/>
          </p:cNvSpPr>
          <p:nvPr/>
        </p:nvSpPr>
        <p:spPr>
          <a:xfrm>
            <a:off x="301752" y="1371600"/>
            <a:ext cx="8613648" cy="2438400"/>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274320" marR="0" indent="36829" algn="l" rtl="0">
              <a:lnSpc>
                <a:spcPct val="100000"/>
              </a:lnSpc>
              <a:spcBef>
                <a:spcPts val="540"/>
              </a:spcBef>
              <a:spcAft>
                <a:spcPts val="0"/>
              </a:spcAft>
              <a:buClr>
                <a:schemeClr val="accent1"/>
              </a:buClr>
              <a:buFont typeface="Georgia"/>
              <a:buChar char="●"/>
              <a:defRPr sz="1400" b="0" i="0" u="none" strike="noStrike" cap="none" baseline="0">
                <a:solidFill>
                  <a:srgbClr val="000000"/>
                </a:solidFill>
                <a:latin typeface="Arial"/>
                <a:ea typeface="Arial"/>
                <a:cs typeface="Arial"/>
                <a:sym typeface="Arial"/>
                <a:rtl val="0"/>
              </a:defRPr>
            </a:lvl1pPr>
            <a:lvl2pPr marL="548640" marR="0" indent="-53340" algn="l" rtl="0">
              <a:lnSpc>
                <a:spcPct val="100000"/>
              </a:lnSpc>
              <a:spcBef>
                <a:spcPts val="440"/>
              </a:spcBef>
              <a:spcAft>
                <a:spcPts val="0"/>
              </a:spcAft>
              <a:buClr>
                <a:schemeClr val="accent2"/>
              </a:buClr>
              <a:buFont typeface="Georgia"/>
              <a:buChar char="○"/>
              <a:defRPr sz="1400" b="0" i="0" u="none" strike="noStrike" cap="none" baseline="0">
                <a:solidFill>
                  <a:srgbClr val="000000"/>
                </a:solidFill>
                <a:latin typeface="Arial"/>
                <a:ea typeface="Arial"/>
                <a:cs typeface="Arial"/>
                <a:sym typeface="Arial"/>
                <a:rtl val="0"/>
              </a:defRPr>
            </a:lvl2pPr>
            <a:lvl3pPr marL="822960" marR="0" indent="-22860" algn="l" rtl="0">
              <a:lnSpc>
                <a:spcPct val="100000"/>
              </a:lnSpc>
              <a:spcBef>
                <a:spcPts val="400"/>
              </a:spcBef>
              <a:spcAft>
                <a:spcPts val="0"/>
              </a:spcAft>
              <a:buClr>
                <a:schemeClr val="accent3"/>
              </a:buClr>
              <a:buFont typeface="Georgia"/>
              <a:buChar char="•"/>
              <a:defRPr sz="1400" b="0" i="0" u="none" strike="noStrike" cap="none" baseline="0">
                <a:solidFill>
                  <a:srgbClr val="000000"/>
                </a:solidFill>
                <a:latin typeface="Arial"/>
                <a:ea typeface="Arial"/>
                <a:cs typeface="Arial"/>
                <a:sym typeface="Arial"/>
                <a:rtl val="0"/>
              </a:defRPr>
            </a:lvl3pPr>
            <a:lvl4pPr marL="1097280" marR="0" indent="-17780" algn="l" rtl="0">
              <a:lnSpc>
                <a:spcPct val="100000"/>
              </a:lnSpc>
              <a:spcBef>
                <a:spcPts val="400"/>
              </a:spcBef>
              <a:spcAft>
                <a:spcPts val="0"/>
              </a:spcAft>
              <a:buClr>
                <a:schemeClr val="accent4"/>
              </a:buClr>
              <a:buFont typeface="Georgia"/>
              <a:buChar char="•"/>
              <a:defRPr sz="1400" b="0" i="0" u="none" strike="noStrike" cap="none" baseline="0">
                <a:solidFill>
                  <a:srgbClr val="000000"/>
                </a:solidFill>
                <a:latin typeface="Arial"/>
                <a:ea typeface="Arial"/>
                <a:cs typeface="Arial"/>
                <a:sym typeface="Arial"/>
                <a:rtl val="0"/>
              </a:defRPr>
            </a:lvl4pPr>
            <a:lvl5pPr marL="1371600" marR="0" indent="0" algn="l" rtl="0">
              <a:lnSpc>
                <a:spcPct val="100000"/>
              </a:lnSpc>
              <a:spcBef>
                <a:spcPts val="360"/>
              </a:spcBef>
              <a:spcAft>
                <a:spcPts val="0"/>
              </a:spcAft>
              <a:buClr>
                <a:schemeClr val="accent5"/>
              </a:buClr>
              <a:buFont typeface="Georgia"/>
              <a:buChar char="•"/>
              <a:defRPr sz="1400" b="0" i="0" u="none" strike="noStrike" cap="none" baseline="0">
                <a:solidFill>
                  <a:srgbClr val="000000"/>
                </a:solidFill>
                <a:latin typeface="Arial"/>
                <a:ea typeface="Arial"/>
                <a:cs typeface="Arial"/>
                <a:sym typeface="Arial"/>
                <a:rtl val="0"/>
              </a:defRPr>
            </a:lvl5pPr>
            <a:lvl6pPr marL="1645920" marR="0" indent="17779" algn="l" rtl="0">
              <a:lnSpc>
                <a:spcPct val="100000"/>
              </a:lnSpc>
              <a:spcBef>
                <a:spcPts val="360"/>
              </a:spcBef>
              <a:spcAft>
                <a:spcPts val="0"/>
              </a:spcAft>
              <a:buClr>
                <a:schemeClr val="accent6"/>
              </a:buClr>
              <a:buFont typeface="Georgia"/>
              <a:buChar char="●"/>
              <a:defRPr sz="1400" b="0" i="0" u="none" strike="noStrike" cap="none" baseline="0">
                <a:solidFill>
                  <a:srgbClr val="000000"/>
                </a:solidFill>
                <a:latin typeface="Arial"/>
                <a:ea typeface="Arial"/>
                <a:cs typeface="Arial"/>
                <a:sym typeface="Arial"/>
                <a:rtl val="0"/>
              </a:defRPr>
            </a:lvl6pPr>
            <a:lvl7pPr marL="1920240" marR="0" indent="-2539" algn="l" rtl="0">
              <a:lnSpc>
                <a:spcPct val="100000"/>
              </a:lnSpc>
              <a:spcBef>
                <a:spcPts val="320"/>
              </a:spcBef>
              <a:spcAft>
                <a:spcPts val="0"/>
              </a:spcAft>
              <a:buClr>
                <a:srgbClr val="B85740"/>
              </a:buClr>
              <a:buFont typeface="Georgia"/>
              <a:buChar char="•"/>
              <a:defRPr sz="1400" b="0" i="0" u="none" strike="noStrike" cap="none" baseline="0">
                <a:solidFill>
                  <a:srgbClr val="000000"/>
                </a:solidFill>
                <a:latin typeface="Arial"/>
                <a:ea typeface="Arial"/>
                <a:cs typeface="Arial"/>
                <a:sym typeface="Arial"/>
                <a:rtl val="0"/>
              </a:defRPr>
            </a:lvl7pPr>
            <a:lvl8pPr marL="2103120" marR="0" indent="17779" algn="l" rtl="0">
              <a:lnSpc>
                <a:spcPct val="100000"/>
              </a:lnSpc>
              <a:spcBef>
                <a:spcPts val="320"/>
              </a:spcBef>
              <a:spcAft>
                <a:spcPts val="0"/>
              </a:spcAft>
              <a:buClr>
                <a:srgbClr val="7B6C62"/>
              </a:buClr>
              <a:buFont typeface="Georgia"/>
              <a:buChar char="•"/>
              <a:defRPr sz="1400" b="0" i="0" u="none" strike="noStrike" cap="none" baseline="0">
                <a:solidFill>
                  <a:srgbClr val="000000"/>
                </a:solidFill>
                <a:latin typeface="Arial"/>
                <a:ea typeface="Arial"/>
                <a:cs typeface="Arial"/>
                <a:sym typeface="Arial"/>
                <a:rtl val="0"/>
              </a:defRPr>
            </a:lvl8pPr>
            <a:lvl9pPr marL="2377440" marR="0" indent="-27939" algn="l" rtl="0">
              <a:lnSpc>
                <a:spcPct val="100000"/>
              </a:lnSpc>
              <a:spcBef>
                <a:spcPts val="280"/>
              </a:spcBef>
              <a:spcAft>
                <a:spcPts val="0"/>
              </a:spcAft>
              <a:buClr>
                <a:srgbClr val="B49E02"/>
              </a:buClr>
              <a:buFont typeface="Georgia"/>
              <a:buChar char="•"/>
              <a:defRPr sz="1400" b="0" i="0" u="none" strike="noStrike" cap="none" baseline="0">
                <a:solidFill>
                  <a:srgbClr val="000000"/>
                </a:solidFill>
                <a:latin typeface="Arial"/>
                <a:ea typeface="Arial"/>
                <a:cs typeface="Arial"/>
                <a:sym typeface="Arial"/>
                <a:rtl val="0"/>
              </a:defRPr>
            </a:lvl9pPr>
          </a:lstStyle>
          <a:p>
            <a:pPr marL="145733" indent="-6033">
              <a:buClr>
                <a:srgbClr val="D16349"/>
              </a:buClr>
              <a:buSzPct val="25000"/>
              <a:buNone/>
            </a:pPr>
            <a:endParaRPr lang="en-US" sz="2700" b="1" dirty="0" smtClean="0">
              <a:latin typeface="Georgia"/>
              <a:sym typeface="Georgia"/>
            </a:endParaRPr>
          </a:p>
          <a:p>
            <a:pPr marL="145733" indent="-6033">
              <a:buClr>
                <a:srgbClr val="D16349"/>
              </a:buClr>
              <a:buSzPct val="25000"/>
              <a:buNone/>
            </a:pPr>
            <a:endParaRPr lang="en-US" sz="2700" b="1" dirty="0">
              <a:latin typeface="Georgia"/>
              <a:sym typeface="Georgia"/>
            </a:endParaRPr>
          </a:p>
          <a:p>
            <a:pPr marL="145733" indent="-6033">
              <a:buClr>
                <a:srgbClr val="D16349"/>
              </a:buClr>
              <a:buSzPct val="25000"/>
              <a:buNone/>
            </a:pPr>
            <a:endParaRPr lang="en-US" sz="2700" b="1" dirty="0" smtClean="0">
              <a:latin typeface="Georgia"/>
              <a:sym typeface="Georgia"/>
            </a:endParaRPr>
          </a:p>
          <a:p>
            <a:pPr marL="145733" indent="-6033">
              <a:buClr>
                <a:srgbClr val="D16349"/>
              </a:buClr>
              <a:buSzPct val="25000"/>
              <a:buNone/>
            </a:pPr>
            <a:endParaRPr lang="en-US" sz="2700" b="1" dirty="0">
              <a:latin typeface="Georgia"/>
              <a:sym typeface="Georgia"/>
            </a:endParaRPr>
          </a:p>
          <a:p>
            <a:pPr marL="145733" indent="-6033">
              <a:buClr>
                <a:srgbClr val="D16349"/>
              </a:buClr>
              <a:buSzPct val="25000"/>
              <a:buNone/>
            </a:pPr>
            <a:endParaRPr lang="en-US" sz="2700" b="1" dirty="0" smtClean="0">
              <a:latin typeface="Georgia"/>
              <a:sym typeface="Georgia"/>
            </a:endParaRPr>
          </a:p>
          <a:p>
            <a:pPr marL="145733" indent="-6033">
              <a:buClr>
                <a:srgbClr val="D16349"/>
              </a:buClr>
              <a:buSzPct val="25000"/>
              <a:buNone/>
            </a:pPr>
            <a:endParaRPr lang="en-US" sz="2700" b="1" dirty="0">
              <a:latin typeface="Georgia"/>
              <a:sym typeface="Georgia"/>
            </a:endParaRPr>
          </a:p>
          <a:p>
            <a:pPr marL="145733" indent="-6033">
              <a:buClr>
                <a:srgbClr val="D16349"/>
              </a:buClr>
              <a:buSzPct val="25000"/>
              <a:buNone/>
            </a:pPr>
            <a:r>
              <a:rPr lang="en-US" sz="2700" b="1" dirty="0" smtClean="0">
                <a:latin typeface="Georgia"/>
                <a:sym typeface="Georgia"/>
              </a:rPr>
              <a:t>2</a:t>
            </a:r>
            <a:r>
              <a:rPr lang="en-US" sz="2700" b="1" dirty="0" smtClean="0">
                <a:latin typeface="Georgia"/>
                <a:sym typeface="Georgia"/>
              </a:rPr>
              <a:t> </a:t>
            </a:r>
            <a:r>
              <a:rPr lang="en-US" sz="2700" b="1" dirty="0" err="1" smtClean="0">
                <a:latin typeface="Georgia"/>
                <a:sym typeface="Georgia"/>
              </a:rPr>
              <a:t>mins</a:t>
            </a:r>
            <a:r>
              <a:rPr lang="en-US" sz="2700" b="1" dirty="0" smtClean="0">
                <a:latin typeface="Georgia"/>
                <a:sym typeface="Georgia"/>
              </a:rPr>
              <a:t>: </a:t>
            </a:r>
            <a:r>
              <a:rPr lang="en-US" sz="2700" b="1" dirty="0" smtClean="0">
                <a:latin typeface="Georgia"/>
                <a:sym typeface="Georgia"/>
              </a:rPr>
              <a:t>Once you receive your egg drop materials, take two minutes to discuss your strategy with your group members, and decide on </a:t>
            </a:r>
            <a:r>
              <a:rPr lang="en-US" sz="2700" b="1" smtClean="0">
                <a:latin typeface="Georgia"/>
                <a:sym typeface="Georgia"/>
              </a:rPr>
              <a:t>a plan</a:t>
            </a:r>
            <a:endParaRPr lang="en-US" sz="2700" dirty="0" smtClean="0">
              <a:latin typeface="Georgia"/>
              <a:sym typeface="Georgia"/>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1228725"/>
            <a:ext cx="9171627" cy="2809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2116406"/>
      </p:ext>
    </p:extLst>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marL="0" marR="0" lvl="0" indent="0" algn="ctr" rtl="0">
              <a:lnSpc>
                <a:spcPct val="100000"/>
              </a:lnSpc>
              <a:spcBef>
                <a:spcPts val="0"/>
              </a:spcBef>
              <a:spcAft>
                <a:spcPts val="0"/>
              </a:spcAft>
              <a:buClr>
                <a:srgbClr val="7B9899"/>
              </a:buClr>
              <a:buSzPct val="25000"/>
              <a:buFont typeface="Georgia"/>
              <a:buNone/>
            </a:pPr>
            <a:r>
              <a:rPr lang="en-US" sz="3300" dirty="0" smtClean="0">
                <a:solidFill>
                  <a:srgbClr val="7B9899"/>
                </a:solidFill>
                <a:latin typeface="Georgia"/>
                <a:ea typeface="Georgia"/>
                <a:cs typeface="Georgia"/>
                <a:sym typeface="Georgia"/>
              </a:rPr>
              <a:t>Egg Drop Container Build</a:t>
            </a:r>
            <a:endParaRPr lang="en-US" sz="3300" b="0" i="0" u="none" strike="noStrike" cap="none" baseline="0" dirty="0">
              <a:solidFill>
                <a:srgbClr val="7B9899"/>
              </a:solidFill>
              <a:latin typeface="Georgia"/>
              <a:ea typeface="Georgia"/>
              <a:cs typeface="Georgia"/>
              <a:sym typeface="Georgia"/>
              <a:rtl val="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088" y="2130425"/>
            <a:ext cx="8504237"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hape 231"/>
          <p:cNvSpPr txBox="1">
            <a:spLocks/>
          </p:cNvSpPr>
          <p:nvPr/>
        </p:nvSpPr>
        <p:spPr>
          <a:xfrm>
            <a:off x="301752" y="1371600"/>
            <a:ext cx="8613648" cy="1676400"/>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274320" marR="0" indent="36829" algn="l" rtl="0">
              <a:lnSpc>
                <a:spcPct val="100000"/>
              </a:lnSpc>
              <a:spcBef>
                <a:spcPts val="540"/>
              </a:spcBef>
              <a:spcAft>
                <a:spcPts val="0"/>
              </a:spcAft>
              <a:buClr>
                <a:schemeClr val="accent1"/>
              </a:buClr>
              <a:buFont typeface="Georgia"/>
              <a:buChar char="●"/>
              <a:defRPr sz="1400" b="0" i="0" u="none" strike="noStrike" cap="none" baseline="0">
                <a:solidFill>
                  <a:srgbClr val="000000"/>
                </a:solidFill>
                <a:latin typeface="Arial"/>
                <a:ea typeface="Arial"/>
                <a:cs typeface="Arial"/>
                <a:sym typeface="Arial"/>
                <a:rtl val="0"/>
              </a:defRPr>
            </a:lvl1pPr>
            <a:lvl2pPr marL="548640" marR="0" indent="-53340" algn="l" rtl="0">
              <a:lnSpc>
                <a:spcPct val="100000"/>
              </a:lnSpc>
              <a:spcBef>
                <a:spcPts val="440"/>
              </a:spcBef>
              <a:spcAft>
                <a:spcPts val="0"/>
              </a:spcAft>
              <a:buClr>
                <a:schemeClr val="accent2"/>
              </a:buClr>
              <a:buFont typeface="Georgia"/>
              <a:buChar char="○"/>
              <a:defRPr sz="1400" b="0" i="0" u="none" strike="noStrike" cap="none" baseline="0">
                <a:solidFill>
                  <a:srgbClr val="000000"/>
                </a:solidFill>
                <a:latin typeface="Arial"/>
                <a:ea typeface="Arial"/>
                <a:cs typeface="Arial"/>
                <a:sym typeface="Arial"/>
                <a:rtl val="0"/>
              </a:defRPr>
            </a:lvl2pPr>
            <a:lvl3pPr marL="822960" marR="0" indent="-22860" algn="l" rtl="0">
              <a:lnSpc>
                <a:spcPct val="100000"/>
              </a:lnSpc>
              <a:spcBef>
                <a:spcPts val="400"/>
              </a:spcBef>
              <a:spcAft>
                <a:spcPts val="0"/>
              </a:spcAft>
              <a:buClr>
                <a:schemeClr val="accent3"/>
              </a:buClr>
              <a:buFont typeface="Georgia"/>
              <a:buChar char="•"/>
              <a:defRPr sz="1400" b="0" i="0" u="none" strike="noStrike" cap="none" baseline="0">
                <a:solidFill>
                  <a:srgbClr val="000000"/>
                </a:solidFill>
                <a:latin typeface="Arial"/>
                <a:ea typeface="Arial"/>
                <a:cs typeface="Arial"/>
                <a:sym typeface="Arial"/>
                <a:rtl val="0"/>
              </a:defRPr>
            </a:lvl3pPr>
            <a:lvl4pPr marL="1097280" marR="0" indent="-17780" algn="l" rtl="0">
              <a:lnSpc>
                <a:spcPct val="100000"/>
              </a:lnSpc>
              <a:spcBef>
                <a:spcPts val="400"/>
              </a:spcBef>
              <a:spcAft>
                <a:spcPts val="0"/>
              </a:spcAft>
              <a:buClr>
                <a:schemeClr val="accent4"/>
              </a:buClr>
              <a:buFont typeface="Georgia"/>
              <a:buChar char="•"/>
              <a:defRPr sz="1400" b="0" i="0" u="none" strike="noStrike" cap="none" baseline="0">
                <a:solidFill>
                  <a:srgbClr val="000000"/>
                </a:solidFill>
                <a:latin typeface="Arial"/>
                <a:ea typeface="Arial"/>
                <a:cs typeface="Arial"/>
                <a:sym typeface="Arial"/>
                <a:rtl val="0"/>
              </a:defRPr>
            </a:lvl4pPr>
            <a:lvl5pPr marL="1371600" marR="0" indent="0" algn="l" rtl="0">
              <a:lnSpc>
                <a:spcPct val="100000"/>
              </a:lnSpc>
              <a:spcBef>
                <a:spcPts val="360"/>
              </a:spcBef>
              <a:spcAft>
                <a:spcPts val="0"/>
              </a:spcAft>
              <a:buClr>
                <a:schemeClr val="accent5"/>
              </a:buClr>
              <a:buFont typeface="Georgia"/>
              <a:buChar char="•"/>
              <a:defRPr sz="1400" b="0" i="0" u="none" strike="noStrike" cap="none" baseline="0">
                <a:solidFill>
                  <a:srgbClr val="000000"/>
                </a:solidFill>
                <a:latin typeface="Arial"/>
                <a:ea typeface="Arial"/>
                <a:cs typeface="Arial"/>
                <a:sym typeface="Arial"/>
                <a:rtl val="0"/>
              </a:defRPr>
            </a:lvl5pPr>
            <a:lvl6pPr marL="1645920" marR="0" indent="17779" algn="l" rtl="0">
              <a:lnSpc>
                <a:spcPct val="100000"/>
              </a:lnSpc>
              <a:spcBef>
                <a:spcPts val="360"/>
              </a:spcBef>
              <a:spcAft>
                <a:spcPts val="0"/>
              </a:spcAft>
              <a:buClr>
                <a:schemeClr val="accent6"/>
              </a:buClr>
              <a:buFont typeface="Georgia"/>
              <a:buChar char="●"/>
              <a:defRPr sz="1400" b="0" i="0" u="none" strike="noStrike" cap="none" baseline="0">
                <a:solidFill>
                  <a:srgbClr val="000000"/>
                </a:solidFill>
                <a:latin typeface="Arial"/>
                <a:ea typeface="Arial"/>
                <a:cs typeface="Arial"/>
                <a:sym typeface="Arial"/>
                <a:rtl val="0"/>
              </a:defRPr>
            </a:lvl6pPr>
            <a:lvl7pPr marL="1920240" marR="0" indent="-2539" algn="l" rtl="0">
              <a:lnSpc>
                <a:spcPct val="100000"/>
              </a:lnSpc>
              <a:spcBef>
                <a:spcPts val="320"/>
              </a:spcBef>
              <a:spcAft>
                <a:spcPts val="0"/>
              </a:spcAft>
              <a:buClr>
                <a:srgbClr val="B85740"/>
              </a:buClr>
              <a:buFont typeface="Georgia"/>
              <a:buChar char="•"/>
              <a:defRPr sz="1400" b="0" i="0" u="none" strike="noStrike" cap="none" baseline="0">
                <a:solidFill>
                  <a:srgbClr val="000000"/>
                </a:solidFill>
                <a:latin typeface="Arial"/>
                <a:ea typeface="Arial"/>
                <a:cs typeface="Arial"/>
                <a:sym typeface="Arial"/>
                <a:rtl val="0"/>
              </a:defRPr>
            </a:lvl7pPr>
            <a:lvl8pPr marL="2103120" marR="0" indent="17779" algn="l" rtl="0">
              <a:lnSpc>
                <a:spcPct val="100000"/>
              </a:lnSpc>
              <a:spcBef>
                <a:spcPts val="320"/>
              </a:spcBef>
              <a:spcAft>
                <a:spcPts val="0"/>
              </a:spcAft>
              <a:buClr>
                <a:srgbClr val="7B6C62"/>
              </a:buClr>
              <a:buFont typeface="Georgia"/>
              <a:buChar char="•"/>
              <a:defRPr sz="1400" b="0" i="0" u="none" strike="noStrike" cap="none" baseline="0">
                <a:solidFill>
                  <a:srgbClr val="000000"/>
                </a:solidFill>
                <a:latin typeface="Arial"/>
                <a:ea typeface="Arial"/>
                <a:cs typeface="Arial"/>
                <a:sym typeface="Arial"/>
                <a:rtl val="0"/>
              </a:defRPr>
            </a:lvl8pPr>
            <a:lvl9pPr marL="2377440" marR="0" indent="-27939" algn="l" rtl="0">
              <a:lnSpc>
                <a:spcPct val="100000"/>
              </a:lnSpc>
              <a:spcBef>
                <a:spcPts val="280"/>
              </a:spcBef>
              <a:spcAft>
                <a:spcPts val="0"/>
              </a:spcAft>
              <a:buClr>
                <a:srgbClr val="B49E02"/>
              </a:buClr>
              <a:buFont typeface="Georgia"/>
              <a:buChar char="•"/>
              <a:defRPr sz="1400" b="0" i="0" u="none" strike="noStrike" cap="none" baseline="0">
                <a:solidFill>
                  <a:srgbClr val="000000"/>
                </a:solidFill>
                <a:latin typeface="Arial"/>
                <a:ea typeface="Arial"/>
                <a:cs typeface="Arial"/>
                <a:sym typeface="Arial"/>
                <a:rtl val="0"/>
              </a:defRPr>
            </a:lvl9pPr>
          </a:lstStyle>
          <a:p>
            <a:pPr marL="145733" indent="-6033">
              <a:buClr>
                <a:srgbClr val="D16349"/>
              </a:buClr>
              <a:buSzPct val="25000"/>
              <a:buNone/>
            </a:pPr>
            <a:r>
              <a:rPr lang="en-US" sz="2700" b="1" dirty="0" smtClean="0">
                <a:latin typeface="Georgia"/>
                <a:sym typeface="Georgia"/>
              </a:rPr>
              <a:t>15 </a:t>
            </a:r>
            <a:r>
              <a:rPr lang="en-US" sz="2700" b="1" dirty="0" err="1" smtClean="0">
                <a:latin typeface="Georgia"/>
                <a:sym typeface="Georgia"/>
              </a:rPr>
              <a:t>mins</a:t>
            </a:r>
            <a:r>
              <a:rPr lang="en-US" sz="2700" b="1" dirty="0" smtClean="0">
                <a:latin typeface="Georgia"/>
                <a:sym typeface="Georgia"/>
              </a:rPr>
              <a:t>: </a:t>
            </a:r>
            <a:r>
              <a:rPr lang="en-US" sz="2700" b="1" dirty="0" smtClean="0">
                <a:latin typeface="Georgia"/>
                <a:sym typeface="Georgia"/>
              </a:rPr>
              <a:t>Work with your group to build a container according to the strategy you have discussed</a:t>
            </a:r>
            <a:endParaRPr lang="en-US" sz="2700" dirty="0" smtClean="0">
              <a:latin typeface="Georgia"/>
              <a:sym typeface="Georgia"/>
            </a:endParaRPr>
          </a:p>
        </p:txBody>
      </p:sp>
    </p:spTree>
    <p:extLst>
      <p:ext uri="{BB962C8B-B14F-4D97-AF65-F5344CB8AC3E}">
        <p14:creationId xmlns:p14="http://schemas.microsoft.com/office/powerpoint/2010/main" val="3980127781"/>
      </p:ext>
    </p:extLst>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marL="0" marR="0" lvl="0" indent="0" algn="ctr" rtl="0">
              <a:lnSpc>
                <a:spcPct val="100000"/>
              </a:lnSpc>
              <a:spcBef>
                <a:spcPts val="0"/>
              </a:spcBef>
              <a:spcAft>
                <a:spcPts val="0"/>
              </a:spcAft>
              <a:buClr>
                <a:srgbClr val="7B9899"/>
              </a:buClr>
              <a:buSzPct val="25000"/>
              <a:buFont typeface="Georgia"/>
              <a:buNone/>
            </a:pPr>
            <a:r>
              <a:rPr lang="en-US" sz="3300" dirty="0" smtClean="0">
                <a:solidFill>
                  <a:srgbClr val="7B9899"/>
                </a:solidFill>
                <a:latin typeface="Georgia"/>
                <a:ea typeface="Georgia"/>
                <a:cs typeface="Georgia"/>
                <a:sym typeface="Georgia"/>
              </a:rPr>
              <a:t>Egg Drop Justification</a:t>
            </a:r>
            <a:endParaRPr lang="en-US" sz="3300" b="0" i="0" u="none" strike="noStrike" cap="none" baseline="0" dirty="0">
              <a:solidFill>
                <a:srgbClr val="7B9899"/>
              </a:solidFill>
              <a:latin typeface="Georgia"/>
              <a:ea typeface="Georgia"/>
              <a:cs typeface="Georgia"/>
              <a:sym typeface="Georgia"/>
              <a:rtl val="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088" y="2130425"/>
            <a:ext cx="8504237"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hape 231"/>
          <p:cNvSpPr txBox="1">
            <a:spLocks/>
          </p:cNvSpPr>
          <p:nvPr/>
        </p:nvSpPr>
        <p:spPr>
          <a:xfrm>
            <a:off x="301752" y="1371600"/>
            <a:ext cx="8613648" cy="758825"/>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274320" marR="0" indent="36829" algn="l" rtl="0">
              <a:lnSpc>
                <a:spcPct val="100000"/>
              </a:lnSpc>
              <a:spcBef>
                <a:spcPts val="540"/>
              </a:spcBef>
              <a:spcAft>
                <a:spcPts val="0"/>
              </a:spcAft>
              <a:buClr>
                <a:schemeClr val="accent1"/>
              </a:buClr>
              <a:buFont typeface="Georgia"/>
              <a:buChar char="●"/>
              <a:defRPr sz="1400" b="0" i="0" u="none" strike="noStrike" cap="none" baseline="0">
                <a:solidFill>
                  <a:srgbClr val="000000"/>
                </a:solidFill>
                <a:latin typeface="Arial"/>
                <a:ea typeface="Arial"/>
                <a:cs typeface="Arial"/>
                <a:sym typeface="Arial"/>
                <a:rtl val="0"/>
              </a:defRPr>
            </a:lvl1pPr>
            <a:lvl2pPr marL="548640" marR="0" indent="-53340" algn="l" rtl="0">
              <a:lnSpc>
                <a:spcPct val="100000"/>
              </a:lnSpc>
              <a:spcBef>
                <a:spcPts val="440"/>
              </a:spcBef>
              <a:spcAft>
                <a:spcPts val="0"/>
              </a:spcAft>
              <a:buClr>
                <a:schemeClr val="accent2"/>
              </a:buClr>
              <a:buFont typeface="Georgia"/>
              <a:buChar char="○"/>
              <a:defRPr sz="1400" b="0" i="0" u="none" strike="noStrike" cap="none" baseline="0">
                <a:solidFill>
                  <a:srgbClr val="000000"/>
                </a:solidFill>
                <a:latin typeface="Arial"/>
                <a:ea typeface="Arial"/>
                <a:cs typeface="Arial"/>
                <a:sym typeface="Arial"/>
                <a:rtl val="0"/>
              </a:defRPr>
            </a:lvl2pPr>
            <a:lvl3pPr marL="822960" marR="0" indent="-22860" algn="l" rtl="0">
              <a:lnSpc>
                <a:spcPct val="100000"/>
              </a:lnSpc>
              <a:spcBef>
                <a:spcPts val="400"/>
              </a:spcBef>
              <a:spcAft>
                <a:spcPts val="0"/>
              </a:spcAft>
              <a:buClr>
                <a:schemeClr val="accent3"/>
              </a:buClr>
              <a:buFont typeface="Georgia"/>
              <a:buChar char="•"/>
              <a:defRPr sz="1400" b="0" i="0" u="none" strike="noStrike" cap="none" baseline="0">
                <a:solidFill>
                  <a:srgbClr val="000000"/>
                </a:solidFill>
                <a:latin typeface="Arial"/>
                <a:ea typeface="Arial"/>
                <a:cs typeface="Arial"/>
                <a:sym typeface="Arial"/>
                <a:rtl val="0"/>
              </a:defRPr>
            </a:lvl3pPr>
            <a:lvl4pPr marL="1097280" marR="0" indent="-17780" algn="l" rtl="0">
              <a:lnSpc>
                <a:spcPct val="100000"/>
              </a:lnSpc>
              <a:spcBef>
                <a:spcPts val="400"/>
              </a:spcBef>
              <a:spcAft>
                <a:spcPts val="0"/>
              </a:spcAft>
              <a:buClr>
                <a:schemeClr val="accent4"/>
              </a:buClr>
              <a:buFont typeface="Georgia"/>
              <a:buChar char="•"/>
              <a:defRPr sz="1400" b="0" i="0" u="none" strike="noStrike" cap="none" baseline="0">
                <a:solidFill>
                  <a:srgbClr val="000000"/>
                </a:solidFill>
                <a:latin typeface="Arial"/>
                <a:ea typeface="Arial"/>
                <a:cs typeface="Arial"/>
                <a:sym typeface="Arial"/>
                <a:rtl val="0"/>
              </a:defRPr>
            </a:lvl4pPr>
            <a:lvl5pPr marL="1371600" marR="0" indent="0" algn="l" rtl="0">
              <a:lnSpc>
                <a:spcPct val="100000"/>
              </a:lnSpc>
              <a:spcBef>
                <a:spcPts val="360"/>
              </a:spcBef>
              <a:spcAft>
                <a:spcPts val="0"/>
              </a:spcAft>
              <a:buClr>
                <a:schemeClr val="accent5"/>
              </a:buClr>
              <a:buFont typeface="Georgia"/>
              <a:buChar char="•"/>
              <a:defRPr sz="1400" b="0" i="0" u="none" strike="noStrike" cap="none" baseline="0">
                <a:solidFill>
                  <a:srgbClr val="000000"/>
                </a:solidFill>
                <a:latin typeface="Arial"/>
                <a:ea typeface="Arial"/>
                <a:cs typeface="Arial"/>
                <a:sym typeface="Arial"/>
                <a:rtl val="0"/>
              </a:defRPr>
            </a:lvl5pPr>
            <a:lvl6pPr marL="1645920" marR="0" indent="17779" algn="l" rtl="0">
              <a:lnSpc>
                <a:spcPct val="100000"/>
              </a:lnSpc>
              <a:spcBef>
                <a:spcPts val="360"/>
              </a:spcBef>
              <a:spcAft>
                <a:spcPts val="0"/>
              </a:spcAft>
              <a:buClr>
                <a:schemeClr val="accent6"/>
              </a:buClr>
              <a:buFont typeface="Georgia"/>
              <a:buChar char="●"/>
              <a:defRPr sz="1400" b="0" i="0" u="none" strike="noStrike" cap="none" baseline="0">
                <a:solidFill>
                  <a:srgbClr val="000000"/>
                </a:solidFill>
                <a:latin typeface="Arial"/>
                <a:ea typeface="Arial"/>
                <a:cs typeface="Arial"/>
                <a:sym typeface="Arial"/>
                <a:rtl val="0"/>
              </a:defRPr>
            </a:lvl6pPr>
            <a:lvl7pPr marL="1920240" marR="0" indent="-2539" algn="l" rtl="0">
              <a:lnSpc>
                <a:spcPct val="100000"/>
              </a:lnSpc>
              <a:spcBef>
                <a:spcPts val="320"/>
              </a:spcBef>
              <a:spcAft>
                <a:spcPts val="0"/>
              </a:spcAft>
              <a:buClr>
                <a:srgbClr val="B85740"/>
              </a:buClr>
              <a:buFont typeface="Georgia"/>
              <a:buChar char="•"/>
              <a:defRPr sz="1400" b="0" i="0" u="none" strike="noStrike" cap="none" baseline="0">
                <a:solidFill>
                  <a:srgbClr val="000000"/>
                </a:solidFill>
                <a:latin typeface="Arial"/>
                <a:ea typeface="Arial"/>
                <a:cs typeface="Arial"/>
                <a:sym typeface="Arial"/>
                <a:rtl val="0"/>
              </a:defRPr>
            </a:lvl7pPr>
            <a:lvl8pPr marL="2103120" marR="0" indent="17779" algn="l" rtl="0">
              <a:lnSpc>
                <a:spcPct val="100000"/>
              </a:lnSpc>
              <a:spcBef>
                <a:spcPts val="320"/>
              </a:spcBef>
              <a:spcAft>
                <a:spcPts val="0"/>
              </a:spcAft>
              <a:buClr>
                <a:srgbClr val="7B6C62"/>
              </a:buClr>
              <a:buFont typeface="Georgia"/>
              <a:buChar char="•"/>
              <a:defRPr sz="1400" b="0" i="0" u="none" strike="noStrike" cap="none" baseline="0">
                <a:solidFill>
                  <a:srgbClr val="000000"/>
                </a:solidFill>
                <a:latin typeface="Arial"/>
                <a:ea typeface="Arial"/>
                <a:cs typeface="Arial"/>
                <a:sym typeface="Arial"/>
                <a:rtl val="0"/>
              </a:defRPr>
            </a:lvl8pPr>
            <a:lvl9pPr marL="2377440" marR="0" indent="-27939" algn="l" rtl="0">
              <a:lnSpc>
                <a:spcPct val="100000"/>
              </a:lnSpc>
              <a:spcBef>
                <a:spcPts val="280"/>
              </a:spcBef>
              <a:spcAft>
                <a:spcPts val="0"/>
              </a:spcAft>
              <a:buClr>
                <a:srgbClr val="B49E02"/>
              </a:buClr>
              <a:buFont typeface="Georgia"/>
              <a:buChar char="•"/>
              <a:defRPr sz="1400" b="0" i="0" u="none" strike="noStrike" cap="none" baseline="0">
                <a:solidFill>
                  <a:srgbClr val="000000"/>
                </a:solidFill>
                <a:latin typeface="Arial"/>
                <a:ea typeface="Arial"/>
                <a:cs typeface="Arial"/>
                <a:sym typeface="Arial"/>
                <a:rtl val="0"/>
              </a:defRPr>
            </a:lvl9pPr>
          </a:lstStyle>
          <a:p>
            <a:pPr marL="145733" indent="-6033">
              <a:buClr>
                <a:srgbClr val="D16349"/>
              </a:buClr>
              <a:buSzPct val="25000"/>
              <a:buNone/>
            </a:pPr>
            <a:r>
              <a:rPr lang="en-US" sz="2700" b="1" dirty="0">
                <a:latin typeface="Georgia"/>
                <a:sym typeface="Georgia"/>
              </a:rPr>
              <a:t>2</a:t>
            </a:r>
            <a:r>
              <a:rPr lang="en-US" sz="2700" b="1" dirty="0" smtClean="0">
                <a:latin typeface="Georgia"/>
                <a:sym typeface="Georgia"/>
              </a:rPr>
              <a:t> </a:t>
            </a:r>
            <a:r>
              <a:rPr lang="en-US" sz="2700" b="1" dirty="0" err="1" smtClean="0">
                <a:latin typeface="Georgia"/>
                <a:sym typeface="Georgia"/>
              </a:rPr>
              <a:t>mins</a:t>
            </a:r>
            <a:r>
              <a:rPr lang="en-US" sz="2700" b="1" dirty="0" smtClean="0">
                <a:latin typeface="Georgia"/>
                <a:sym typeface="Georgia"/>
              </a:rPr>
              <a:t>: </a:t>
            </a:r>
            <a:r>
              <a:rPr lang="en-US" sz="2700" b="1" dirty="0" smtClean="0">
                <a:latin typeface="Georgia"/>
                <a:sym typeface="Georgia"/>
              </a:rPr>
              <a:t> 	Draw a sketch of your container, and label the materials</a:t>
            </a:r>
          </a:p>
          <a:p>
            <a:pPr marL="145733" indent="-6033">
              <a:buClr>
                <a:srgbClr val="D16349"/>
              </a:buClr>
              <a:buSzPct val="25000"/>
              <a:buNone/>
            </a:pPr>
            <a:endParaRPr lang="en-US" sz="2700" b="1" dirty="0">
              <a:latin typeface="Georgia"/>
              <a:sym typeface="Georgia"/>
            </a:endParaRPr>
          </a:p>
          <a:p>
            <a:pPr marL="145733" indent="-6033">
              <a:buClr>
                <a:srgbClr val="D16349"/>
              </a:buClr>
              <a:buSzPct val="25000"/>
              <a:buNone/>
            </a:pPr>
            <a:r>
              <a:rPr lang="en-US" sz="2700" b="1" dirty="0" smtClean="0">
                <a:latin typeface="Georgia"/>
                <a:sym typeface="Georgia"/>
              </a:rPr>
              <a:t>3 </a:t>
            </a:r>
            <a:r>
              <a:rPr lang="en-US" sz="2700" b="1" dirty="0" err="1" smtClean="0">
                <a:latin typeface="Georgia"/>
                <a:sym typeface="Georgia"/>
              </a:rPr>
              <a:t>mins</a:t>
            </a:r>
            <a:r>
              <a:rPr lang="en-US" sz="2700" b="1" dirty="0" smtClean="0">
                <a:latin typeface="Georgia"/>
                <a:sym typeface="Georgia"/>
              </a:rPr>
              <a:t>:	Write a description of how each of the materials you used relates back to your strategy, justify why it was part of your design. </a:t>
            </a:r>
            <a:endParaRPr lang="en-US" sz="2700" dirty="0" smtClean="0">
              <a:latin typeface="Georgia"/>
              <a:sym typeface="Georgia"/>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5" y="914400"/>
            <a:ext cx="9058640" cy="464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4876800" y="2130425"/>
            <a:ext cx="1981200" cy="1477328"/>
          </a:xfrm>
          <a:prstGeom prst="rect">
            <a:avLst/>
          </a:prstGeom>
          <a:noFill/>
        </p:spPr>
        <p:txBody>
          <a:bodyPr wrap="square" rtlCol="0">
            <a:spAutoFit/>
          </a:bodyPr>
          <a:lstStyle/>
          <a:p>
            <a:r>
              <a:rPr lang="en-US" sz="3000" dirty="0"/>
              <a:t>2 </a:t>
            </a:r>
            <a:r>
              <a:rPr lang="en-US" sz="3000" dirty="0" err="1"/>
              <a:t>mins</a:t>
            </a:r>
            <a:r>
              <a:rPr lang="en-US" sz="3000" dirty="0"/>
              <a:t>:</a:t>
            </a:r>
          </a:p>
          <a:p>
            <a:r>
              <a:rPr lang="en-US" sz="3000" dirty="0"/>
              <a:t>Draw and Label</a:t>
            </a:r>
            <a:endParaRPr lang="en-US" sz="3000" dirty="0"/>
          </a:p>
        </p:txBody>
      </p:sp>
      <p:sp>
        <p:nvSpPr>
          <p:cNvPr id="8" name="TextBox 7"/>
          <p:cNvSpPr txBox="1"/>
          <p:nvPr/>
        </p:nvSpPr>
        <p:spPr>
          <a:xfrm>
            <a:off x="3048000" y="4390072"/>
            <a:ext cx="3962400" cy="1015663"/>
          </a:xfrm>
          <a:prstGeom prst="rect">
            <a:avLst/>
          </a:prstGeom>
          <a:noFill/>
        </p:spPr>
        <p:txBody>
          <a:bodyPr wrap="square" rtlCol="0">
            <a:spAutoFit/>
          </a:bodyPr>
          <a:lstStyle/>
          <a:p>
            <a:r>
              <a:rPr lang="en-US" sz="3000" dirty="0" smtClean="0"/>
              <a:t>3 </a:t>
            </a:r>
            <a:r>
              <a:rPr lang="en-US" sz="3000" dirty="0" err="1"/>
              <a:t>mins</a:t>
            </a:r>
            <a:r>
              <a:rPr lang="en-US" sz="3000" dirty="0"/>
              <a:t>:</a:t>
            </a:r>
          </a:p>
          <a:p>
            <a:r>
              <a:rPr lang="en-US" sz="3000" dirty="0" smtClean="0"/>
              <a:t>Describe each part</a:t>
            </a:r>
            <a:endParaRPr lang="en-US" sz="3000" dirty="0"/>
          </a:p>
        </p:txBody>
      </p:sp>
    </p:spTree>
    <p:extLst>
      <p:ext uri="{BB962C8B-B14F-4D97-AF65-F5344CB8AC3E}">
        <p14:creationId xmlns:p14="http://schemas.microsoft.com/office/powerpoint/2010/main" val="3906986590"/>
      </p:ext>
    </p:extLst>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marL="0" marR="0" lvl="0" indent="0" algn="ctr" rtl="0">
              <a:lnSpc>
                <a:spcPct val="100000"/>
              </a:lnSpc>
              <a:spcBef>
                <a:spcPts val="0"/>
              </a:spcBef>
              <a:spcAft>
                <a:spcPts val="0"/>
              </a:spcAft>
              <a:buClr>
                <a:srgbClr val="7B9899"/>
              </a:buClr>
              <a:buSzPct val="25000"/>
              <a:buFont typeface="Georgia"/>
              <a:buNone/>
            </a:pPr>
            <a:r>
              <a:rPr lang="en-US" sz="3300" dirty="0" smtClean="0">
                <a:solidFill>
                  <a:srgbClr val="7B9899"/>
                </a:solidFill>
                <a:latin typeface="Georgia"/>
                <a:ea typeface="Georgia"/>
                <a:cs typeface="Georgia"/>
                <a:sym typeface="Georgia"/>
              </a:rPr>
              <a:t>Egg Drop!</a:t>
            </a:r>
            <a:endParaRPr lang="en-US" sz="3300" b="0" i="0" u="none" strike="noStrike" cap="none" baseline="0" dirty="0">
              <a:solidFill>
                <a:srgbClr val="7B9899"/>
              </a:solidFill>
              <a:latin typeface="Georgia"/>
              <a:ea typeface="Georgia"/>
              <a:cs typeface="Georgia"/>
              <a:sym typeface="Georgia"/>
              <a:rtl val="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088" y="2130425"/>
            <a:ext cx="8504237"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hape 231"/>
          <p:cNvSpPr txBox="1">
            <a:spLocks/>
          </p:cNvSpPr>
          <p:nvPr/>
        </p:nvSpPr>
        <p:spPr>
          <a:xfrm>
            <a:off x="301752" y="1371600"/>
            <a:ext cx="8613648" cy="5257800"/>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274320" marR="0" indent="36829" algn="l" rtl="0">
              <a:lnSpc>
                <a:spcPct val="100000"/>
              </a:lnSpc>
              <a:spcBef>
                <a:spcPts val="540"/>
              </a:spcBef>
              <a:spcAft>
                <a:spcPts val="0"/>
              </a:spcAft>
              <a:buClr>
                <a:schemeClr val="accent1"/>
              </a:buClr>
              <a:buFont typeface="Georgia"/>
              <a:buChar char="●"/>
              <a:defRPr sz="1400" b="0" i="0" u="none" strike="noStrike" cap="none" baseline="0">
                <a:solidFill>
                  <a:srgbClr val="000000"/>
                </a:solidFill>
                <a:latin typeface="Arial"/>
                <a:ea typeface="Arial"/>
                <a:cs typeface="Arial"/>
                <a:sym typeface="Arial"/>
                <a:rtl val="0"/>
              </a:defRPr>
            </a:lvl1pPr>
            <a:lvl2pPr marL="548640" marR="0" indent="-53340" algn="l" rtl="0">
              <a:lnSpc>
                <a:spcPct val="100000"/>
              </a:lnSpc>
              <a:spcBef>
                <a:spcPts val="440"/>
              </a:spcBef>
              <a:spcAft>
                <a:spcPts val="0"/>
              </a:spcAft>
              <a:buClr>
                <a:schemeClr val="accent2"/>
              </a:buClr>
              <a:buFont typeface="Georgia"/>
              <a:buChar char="○"/>
              <a:defRPr sz="1400" b="0" i="0" u="none" strike="noStrike" cap="none" baseline="0">
                <a:solidFill>
                  <a:srgbClr val="000000"/>
                </a:solidFill>
                <a:latin typeface="Arial"/>
                <a:ea typeface="Arial"/>
                <a:cs typeface="Arial"/>
                <a:sym typeface="Arial"/>
                <a:rtl val="0"/>
              </a:defRPr>
            </a:lvl2pPr>
            <a:lvl3pPr marL="822960" marR="0" indent="-22860" algn="l" rtl="0">
              <a:lnSpc>
                <a:spcPct val="100000"/>
              </a:lnSpc>
              <a:spcBef>
                <a:spcPts val="400"/>
              </a:spcBef>
              <a:spcAft>
                <a:spcPts val="0"/>
              </a:spcAft>
              <a:buClr>
                <a:schemeClr val="accent3"/>
              </a:buClr>
              <a:buFont typeface="Georgia"/>
              <a:buChar char="•"/>
              <a:defRPr sz="1400" b="0" i="0" u="none" strike="noStrike" cap="none" baseline="0">
                <a:solidFill>
                  <a:srgbClr val="000000"/>
                </a:solidFill>
                <a:latin typeface="Arial"/>
                <a:ea typeface="Arial"/>
                <a:cs typeface="Arial"/>
                <a:sym typeface="Arial"/>
                <a:rtl val="0"/>
              </a:defRPr>
            </a:lvl3pPr>
            <a:lvl4pPr marL="1097280" marR="0" indent="-17780" algn="l" rtl="0">
              <a:lnSpc>
                <a:spcPct val="100000"/>
              </a:lnSpc>
              <a:spcBef>
                <a:spcPts val="400"/>
              </a:spcBef>
              <a:spcAft>
                <a:spcPts val="0"/>
              </a:spcAft>
              <a:buClr>
                <a:schemeClr val="accent4"/>
              </a:buClr>
              <a:buFont typeface="Georgia"/>
              <a:buChar char="•"/>
              <a:defRPr sz="1400" b="0" i="0" u="none" strike="noStrike" cap="none" baseline="0">
                <a:solidFill>
                  <a:srgbClr val="000000"/>
                </a:solidFill>
                <a:latin typeface="Arial"/>
                <a:ea typeface="Arial"/>
                <a:cs typeface="Arial"/>
                <a:sym typeface="Arial"/>
                <a:rtl val="0"/>
              </a:defRPr>
            </a:lvl4pPr>
            <a:lvl5pPr marL="1371600" marR="0" indent="0" algn="l" rtl="0">
              <a:lnSpc>
                <a:spcPct val="100000"/>
              </a:lnSpc>
              <a:spcBef>
                <a:spcPts val="360"/>
              </a:spcBef>
              <a:spcAft>
                <a:spcPts val="0"/>
              </a:spcAft>
              <a:buClr>
                <a:schemeClr val="accent5"/>
              </a:buClr>
              <a:buFont typeface="Georgia"/>
              <a:buChar char="•"/>
              <a:defRPr sz="1400" b="0" i="0" u="none" strike="noStrike" cap="none" baseline="0">
                <a:solidFill>
                  <a:srgbClr val="000000"/>
                </a:solidFill>
                <a:latin typeface="Arial"/>
                <a:ea typeface="Arial"/>
                <a:cs typeface="Arial"/>
                <a:sym typeface="Arial"/>
                <a:rtl val="0"/>
              </a:defRPr>
            </a:lvl5pPr>
            <a:lvl6pPr marL="1645920" marR="0" indent="17779" algn="l" rtl="0">
              <a:lnSpc>
                <a:spcPct val="100000"/>
              </a:lnSpc>
              <a:spcBef>
                <a:spcPts val="360"/>
              </a:spcBef>
              <a:spcAft>
                <a:spcPts val="0"/>
              </a:spcAft>
              <a:buClr>
                <a:schemeClr val="accent6"/>
              </a:buClr>
              <a:buFont typeface="Georgia"/>
              <a:buChar char="●"/>
              <a:defRPr sz="1400" b="0" i="0" u="none" strike="noStrike" cap="none" baseline="0">
                <a:solidFill>
                  <a:srgbClr val="000000"/>
                </a:solidFill>
                <a:latin typeface="Arial"/>
                <a:ea typeface="Arial"/>
                <a:cs typeface="Arial"/>
                <a:sym typeface="Arial"/>
                <a:rtl val="0"/>
              </a:defRPr>
            </a:lvl6pPr>
            <a:lvl7pPr marL="1920240" marR="0" indent="-2539" algn="l" rtl="0">
              <a:lnSpc>
                <a:spcPct val="100000"/>
              </a:lnSpc>
              <a:spcBef>
                <a:spcPts val="320"/>
              </a:spcBef>
              <a:spcAft>
                <a:spcPts val="0"/>
              </a:spcAft>
              <a:buClr>
                <a:srgbClr val="B85740"/>
              </a:buClr>
              <a:buFont typeface="Georgia"/>
              <a:buChar char="•"/>
              <a:defRPr sz="1400" b="0" i="0" u="none" strike="noStrike" cap="none" baseline="0">
                <a:solidFill>
                  <a:srgbClr val="000000"/>
                </a:solidFill>
                <a:latin typeface="Arial"/>
                <a:ea typeface="Arial"/>
                <a:cs typeface="Arial"/>
                <a:sym typeface="Arial"/>
                <a:rtl val="0"/>
              </a:defRPr>
            </a:lvl7pPr>
            <a:lvl8pPr marL="2103120" marR="0" indent="17779" algn="l" rtl="0">
              <a:lnSpc>
                <a:spcPct val="100000"/>
              </a:lnSpc>
              <a:spcBef>
                <a:spcPts val="320"/>
              </a:spcBef>
              <a:spcAft>
                <a:spcPts val="0"/>
              </a:spcAft>
              <a:buClr>
                <a:srgbClr val="7B6C62"/>
              </a:buClr>
              <a:buFont typeface="Georgia"/>
              <a:buChar char="•"/>
              <a:defRPr sz="1400" b="0" i="0" u="none" strike="noStrike" cap="none" baseline="0">
                <a:solidFill>
                  <a:srgbClr val="000000"/>
                </a:solidFill>
                <a:latin typeface="Arial"/>
                <a:ea typeface="Arial"/>
                <a:cs typeface="Arial"/>
                <a:sym typeface="Arial"/>
                <a:rtl val="0"/>
              </a:defRPr>
            </a:lvl8pPr>
            <a:lvl9pPr marL="2377440" marR="0" indent="-27939" algn="l" rtl="0">
              <a:lnSpc>
                <a:spcPct val="100000"/>
              </a:lnSpc>
              <a:spcBef>
                <a:spcPts val="280"/>
              </a:spcBef>
              <a:spcAft>
                <a:spcPts val="0"/>
              </a:spcAft>
              <a:buClr>
                <a:srgbClr val="B49E02"/>
              </a:buClr>
              <a:buFont typeface="Georgia"/>
              <a:buChar char="•"/>
              <a:defRPr sz="1400" b="0" i="0" u="none" strike="noStrike" cap="none" baseline="0">
                <a:solidFill>
                  <a:srgbClr val="000000"/>
                </a:solidFill>
                <a:latin typeface="Arial"/>
                <a:ea typeface="Arial"/>
                <a:cs typeface="Arial"/>
                <a:sym typeface="Arial"/>
                <a:rtl val="0"/>
              </a:defRPr>
            </a:lvl9pPr>
          </a:lstStyle>
          <a:p>
            <a:pPr marL="145733" indent="-6033">
              <a:buClr>
                <a:srgbClr val="D16349"/>
              </a:buClr>
              <a:buSzPct val="25000"/>
              <a:buNone/>
            </a:pPr>
            <a:r>
              <a:rPr lang="en-US" sz="2700" dirty="0" smtClean="0">
                <a:latin typeface="Georgia"/>
                <a:sym typeface="Georgia"/>
              </a:rPr>
              <a:t>Eggs are dropped from a </a:t>
            </a:r>
            <a:r>
              <a:rPr lang="en-US" sz="2700" b="1" dirty="0" smtClean="0">
                <a:latin typeface="Georgia"/>
                <a:sym typeface="Georgia"/>
              </a:rPr>
              <a:t>height of 3 m</a:t>
            </a:r>
            <a:r>
              <a:rPr lang="en-US" sz="2700" dirty="0" smtClean="0">
                <a:latin typeface="Georgia"/>
                <a:sym typeface="Georgia"/>
              </a:rPr>
              <a:t>, inside the classroom.</a:t>
            </a:r>
          </a:p>
          <a:p>
            <a:pPr marL="145733" indent="-6033">
              <a:buClr>
                <a:srgbClr val="D16349"/>
              </a:buClr>
              <a:buSzPct val="25000"/>
              <a:buNone/>
            </a:pPr>
            <a:r>
              <a:rPr lang="en-US" sz="2700" dirty="0" smtClean="0">
                <a:latin typeface="Georgia"/>
                <a:sym typeface="Georgia"/>
              </a:rPr>
              <a:t>When it is your group’s turn, 1 member gets </a:t>
            </a:r>
            <a:r>
              <a:rPr lang="en-US" sz="2700" b="1" dirty="0" smtClean="0">
                <a:latin typeface="Georgia"/>
                <a:sym typeface="Georgia"/>
              </a:rPr>
              <a:t>30 seconds to introduce the strategy</a:t>
            </a:r>
            <a:r>
              <a:rPr lang="en-US" sz="2700" dirty="0" smtClean="0">
                <a:latin typeface="Georgia"/>
                <a:sym typeface="Georgia"/>
              </a:rPr>
              <a:t> and say how the design follows the strategy</a:t>
            </a:r>
          </a:p>
          <a:p>
            <a:pPr marL="145733" indent="-6033">
              <a:buClr>
                <a:srgbClr val="D16349"/>
              </a:buClr>
              <a:buSzPct val="25000"/>
              <a:buNone/>
            </a:pPr>
            <a:endParaRPr lang="en-US" sz="1300" dirty="0">
              <a:latin typeface="Georgia"/>
              <a:sym typeface="Georgia"/>
            </a:endParaRPr>
          </a:p>
          <a:p>
            <a:pPr marL="145733" indent="-6033">
              <a:buClr>
                <a:srgbClr val="D16349"/>
              </a:buClr>
              <a:buSzPct val="25000"/>
              <a:buNone/>
            </a:pPr>
            <a:r>
              <a:rPr lang="en-US" sz="2700" dirty="0" smtClean="0">
                <a:latin typeface="Georgia"/>
                <a:sym typeface="Georgia"/>
              </a:rPr>
              <a:t>Egg is dropped, but </a:t>
            </a:r>
            <a:r>
              <a:rPr lang="en-US" sz="2700" b="1" dirty="0" smtClean="0">
                <a:latin typeface="Georgia"/>
                <a:sym typeface="Georgia"/>
              </a:rPr>
              <a:t>no eggs are checked until every group has dropped.</a:t>
            </a:r>
          </a:p>
          <a:p>
            <a:pPr marL="145733" indent="-6033">
              <a:buClr>
                <a:srgbClr val="D16349"/>
              </a:buClr>
              <a:buSzPct val="25000"/>
              <a:buNone/>
            </a:pPr>
            <a:endParaRPr lang="en-US" sz="1300" dirty="0">
              <a:latin typeface="Georgia"/>
              <a:sym typeface="Georgia"/>
            </a:endParaRPr>
          </a:p>
          <a:p>
            <a:pPr marL="145733" indent="-6033">
              <a:buClr>
                <a:srgbClr val="D16349"/>
              </a:buClr>
              <a:buSzPct val="25000"/>
              <a:buNone/>
            </a:pPr>
            <a:r>
              <a:rPr lang="en-US" sz="2700" dirty="0" smtClean="0">
                <a:latin typeface="Georgia"/>
                <a:sym typeface="Georgia"/>
              </a:rPr>
              <a:t>If your egg survives, I will collect successful containers and we can complete a </a:t>
            </a:r>
            <a:r>
              <a:rPr lang="en-US" sz="2700" b="1" dirty="0" smtClean="0">
                <a:latin typeface="Georgia"/>
                <a:sym typeface="Georgia"/>
              </a:rPr>
              <a:t>final drop after school for anyone interested</a:t>
            </a:r>
            <a:endParaRPr lang="en-US" sz="2700" b="1" dirty="0" smtClean="0">
              <a:latin typeface="Georgia"/>
              <a:sym typeface="Georgia"/>
            </a:endParaRPr>
          </a:p>
        </p:txBody>
      </p:sp>
    </p:spTree>
    <p:extLst>
      <p:ext uri="{BB962C8B-B14F-4D97-AF65-F5344CB8AC3E}">
        <p14:creationId xmlns:p14="http://schemas.microsoft.com/office/powerpoint/2010/main" val="439172926"/>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marL="0" marR="0" lvl="0" indent="0" algn="ctr" rtl="0">
              <a:lnSpc>
                <a:spcPct val="100000"/>
              </a:lnSpc>
              <a:spcBef>
                <a:spcPts val="0"/>
              </a:spcBef>
              <a:spcAft>
                <a:spcPts val="0"/>
              </a:spcAft>
              <a:buClr>
                <a:srgbClr val="7B9899"/>
              </a:buClr>
              <a:buSzPct val="25000"/>
              <a:buFont typeface="Georgia"/>
              <a:buNone/>
            </a:pPr>
            <a:r>
              <a:rPr lang="en-US" sz="3300" dirty="0" smtClean="0">
                <a:solidFill>
                  <a:srgbClr val="7B9899"/>
                </a:solidFill>
                <a:latin typeface="Georgia"/>
                <a:ea typeface="Georgia"/>
                <a:cs typeface="Georgia"/>
                <a:sym typeface="Georgia"/>
              </a:rPr>
              <a:t>Egg Drop Reflections</a:t>
            </a:r>
            <a:endParaRPr lang="en-US" sz="3300" b="0" i="0" u="none" strike="noStrike" cap="none" baseline="0" dirty="0">
              <a:solidFill>
                <a:srgbClr val="7B9899"/>
              </a:solidFill>
              <a:latin typeface="Georgia"/>
              <a:ea typeface="Georgia"/>
              <a:cs typeface="Georgia"/>
              <a:sym typeface="Georgia"/>
              <a:rtl val="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088" y="2130425"/>
            <a:ext cx="8504237"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hape 231"/>
          <p:cNvSpPr txBox="1">
            <a:spLocks/>
          </p:cNvSpPr>
          <p:nvPr/>
        </p:nvSpPr>
        <p:spPr>
          <a:xfrm>
            <a:off x="301752" y="1371600"/>
            <a:ext cx="8613648" cy="5105400"/>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274320" marR="0" indent="36829" algn="l" rtl="0">
              <a:lnSpc>
                <a:spcPct val="100000"/>
              </a:lnSpc>
              <a:spcBef>
                <a:spcPts val="540"/>
              </a:spcBef>
              <a:spcAft>
                <a:spcPts val="0"/>
              </a:spcAft>
              <a:buClr>
                <a:schemeClr val="accent1"/>
              </a:buClr>
              <a:buFont typeface="Georgia"/>
              <a:buChar char="●"/>
              <a:defRPr sz="1400" b="0" i="0" u="none" strike="noStrike" cap="none" baseline="0">
                <a:solidFill>
                  <a:srgbClr val="000000"/>
                </a:solidFill>
                <a:latin typeface="Arial"/>
                <a:ea typeface="Arial"/>
                <a:cs typeface="Arial"/>
                <a:sym typeface="Arial"/>
                <a:rtl val="0"/>
              </a:defRPr>
            </a:lvl1pPr>
            <a:lvl2pPr marL="548640" marR="0" indent="-53340" algn="l" rtl="0">
              <a:lnSpc>
                <a:spcPct val="100000"/>
              </a:lnSpc>
              <a:spcBef>
                <a:spcPts val="440"/>
              </a:spcBef>
              <a:spcAft>
                <a:spcPts val="0"/>
              </a:spcAft>
              <a:buClr>
                <a:schemeClr val="accent2"/>
              </a:buClr>
              <a:buFont typeface="Georgia"/>
              <a:buChar char="○"/>
              <a:defRPr sz="1400" b="0" i="0" u="none" strike="noStrike" cap="none" baseline="0">
                <a:solidFill>
                  <a:srgbClr val="000000"/>
                </a:solidFill>
                <a:latin typeface="Arial"/>
                <a:ea typeface="Arial"/>
                <a:cs typeface="Arial"/>
                <a:sym typeface="Arial"/>
                <a:rtl val="0"/>
              </a:defRPr>
            </a:lvl2pPr>
            <a:lvl3pPr marL="822960" marR="0" indent="-22860" algn="l" rtl="0">
              <a:lnSpc>
                <a:spcPct val="100000"/>
              </a:lnSpc>
              <a:spcBef>
                <a:spcPts val="400"/>
              </a:spcBef>
              <a:spcAft>
                <a:spcPts val="0"/>
              </a:spcAft>
              <a:buClr>
                <a:schemeClr val="accent3"/>
              </a:buClr>
              <a:buFont typeface="Georgia"/>
              <a:buChar char="•"/>
              <a:defRPr sz="1400" b="0" i="0" u="none" strike="noStrike" cap="none" baseline="0">
                <a:solidFill>
                  <a:srgbClr val="000000"/>
                </a:solidFill>
                <a:latin typeface="Arial"/>
                <a:ea typeface="Arial"/>
                <a:cs typeface="Arial"/>
                <a:sym typeface="Arial"/>
                <a:rtl val="0"/>
              </a:defRPr>
            </a:lvl3pPr>
            <a:lvl4pPr marL="1097280" marR="0" indent="-17780" algn="l" rtl="0">
              <a:lnSpc>
                <a:spcPct val="100000"/>
              </a:lnSpc>
              <a:spcBef>
                <a:spcPts val="400"/>
              </a:spcBef>
              <a:spcAft>
                <a:spcPts val="0"/>
              </a:spcAft>
              <a:buClr>
                <a:schemeClr val="accent4"/>
              </a:buClr>
              <a:buFont typeface="Georgia"/>
              <a:buChar char="•"/>
              <a:defRPr sz="1400" b="0" i="0" u="none" strike="noStrike" cap="none" baseline="0">
                <a:solidFill>
                  <a:srgbClr val="000000"/>
                </a:solidFill>
                <a:latin typeface="Arial"/>
                <a:ea typeface="Arial"/>
                <a:cs typeface="Arial"/>
                <a:sym typeface="Arial"/>
                <a:rtl val="0"/>
              </a:defRPr>
            </a:lvl4pPr>
            <a:lvl5pPr marL="1371600" marR="0" indent="0" algn="l" rtl="0">
              <a:lnSpc>
                <a:spcPct val="100000"/>
              </a:lnSpc>
              <a:spcBef>
                <a:spcPts val="360"/>
              </a:spcBef>
              <a:spcAft>
                <a:spcPts val="0"/>
              </a:spcAft>
              <a:buClr>
                <a:schemeClr val="accent5"/>
              </a:buClr>
              <a:buFont typeface="Georgia"/>
              <a:buChar char="•"/>
              <a:defRPr sz="1400" b="0" i="0" u="none" strike="noStrike" cap="none" baseline="0">
                <a:solidFill>
                  <a:srgbClr val="000000"/>
                </a:solidFill>
                <a:latin typeface="Arial"/>
                <a:ea typeface="Arial"/>
                <a:cs typeface="Arial"/>
                <a:sym typeface="Arial"/>
                <a:rtl val="0"/>
              </a:defRPr>
            </a:lvl5pPr>
            <a:lvl6pPr marL="1645920" marR="0" indent="17779" algn="l" rtl="0">
              <a:lnSpc>
                <a:spcPct val="100000"/>
              </a:lnSpc>
              <a:spcBef>
                <a:spcPts val="360"/>
              </a:spcBef>
              <a:spcAft>
                <a:spcPts val="0"/>
              </a:spcAft>
              <a:buClr>
                <a:schemeClr val="accent6"/>
              </a:buClr>
              <a:buFont typeface="Georgia"/>
              <a:buChar char="●"/>
              <a:defRPr sz="1400" b="0" i="0" u="none" strike="noStrike" cap="none" baseline="0">
                <a:solidFill>
                  <a:srgbClr val="000000"/>
                </a:solidFill>
                <a:latin typeface="Arial"/>
                <a:ea typeface="Arial"/>
                <a:cs typeface="Arial"/>
                <a:sym typeface="Arial"/>
                <a:rtl val="0"/>
              </a:defRPr>
            </a:lvl6pPr>
            <a:lvl7pPr marL="1920240" marR="0" indent="-2539" algn="l" rtl="0">
              <a:lnSpc>
                <a:spcPct val="100000"/>
              </a:lnSpc>
              <a:spcBef>
                <a:spcPts val="320"/>
              </a:spcBef>
              <a:spcAft>
                <a:spcPts val="0"/>
              </a:spcAft>
              <a:buClr>
                <a:srgbClr val="B85740"/>
              </a:buClr>
              <a:buFont typeface="Georgia"/>
              <a:buChar char="•"/>
              <a:defRPr sz="1400" b="0" i="0" u="none" strike="noStrike" cap="none" baseline="0">
                <a:solidFill>
                  <a:srgbClr val="000000"/>
                </a:solidFill>
                <a:latin typeface="Arial"/>
                <a:ea typeface="Arial"/>
                <a:cs typeface="Arial"/>
                <a:sym typeface="Arial"/>
                <a:rtl val="0"/>
              </a:defRPr>
            </a:lvl7pPr>
            <a:lvl8pPr marL="2103120" marR="0" indent="17779" algn="l" rtl="0">
              <a:lnSpc>
                <a:spcPct val="100000"/>
              </a:lnSpc>
              <a:spcBef>
                <a:spcPts val="320"/>
              </a:spcBef>
              <a:spcAft>
                <a:spcPts val="0"/>
              </a:spcAft>
              <a:buClr>
                <a:srgbClr val="7B6C62"/>
              </a:buClr>
              <a:buFont typeface="Georgia"/>
              <a:buChar char="•"/>
              <a:defRPr sz="1400" b="0" i="0" u="none" strike="noStrike" cap="none" baseline="0">
                <a:solidFill>
                  <a:srgbClr val="000000"/>
                </a:solidFill>
                <a:latin typeface="Arial"/>
                <a:ea typeface="Arial"/>
                <a:cs typeface="Arial"/>
                <a:sym typeface="Arial"/>
                <a:rtl val="0"/>
              </a:defRPr>
            </a:lvl8pPr>
            <a:lvl9pPr marL="2377440" marR="0" indent="-27939" algn="l" rtl="0">
              <a:lnSpc>
                <a:spcPct val="100000"/>
              </a:lnSpc>
              <a:spcBef>
                <a:spcPts val="280"/>
              </a:spcBef>
              <a:spcAft>
                <a:spcPts val="0"/>
              </a:spcAft>
              <a:buClr>
                <a:srgbClr val="B49E02"/>
              </a:buClr>
              <a:buFont typeface="Georgia"/>
              <a:buChar char="•"/>
              <a:defRPr sz="1400" b="0" i="0" u="none" strike="noStrike" cap="none" baseline="0">
                <a:solidFill>
                  <a:srgbClr val="000000"/>
                </a:solidFill>
                <a:latin typeface="Arial"/>
                <a:ea typeface="Arial"/>
                <a:cs typeface="Arial"/>
                <a:sym typeface="Arial"/>
                <a:rtl val="0"/>
              </a:defRPr>
            </a:lvl9pPr>
          </a:lstStyle>
          <a:p>
            <a:pPr marL="145733" indent="-6033">
              <a:buClr>
                <a:srgbClr val="D16349"/>
              </a:buClr>
              <a:buSzPct val="25000"/>
              <a:buNone/>
            </a:pPr>
            <a:r>
              <a:rPr lang="en-US" sz="2700" dirty="0" smtClean="0">
                <a:latin typeface="Georgia"/>
                <a:sym typeface="Georgia"/>
              </a:rPr>
              <a:t>If your egg is still unbroken, and would like to compete after school, bring your container  back to the classroom.</a:t>
            </a:r>
          </a:p>
          <a:p>
            <a:pPr marL="145733" indent="-6033">
              <a:buClr>
                <a:srgbClr val="D16349"/>
              </a:buClr>
              <a:buSzPct val="25000"/>
              <a:buNone/>
            </a:pPr>
            <a:endParaRPr lang="en-US" sz="2700" b="1" dirty="0">
              <a:latin typeface="Georgia"/>
              <a:sym typeface="Georgia"/>
            </a:endParaRPr>
          </a:p>
          <a:p>
            <a:pPr marL="145733" indent="-6033">
              <a:buClr>
                <a:srgbClr val="D16349"/>
              </a:buClr>
              <a:buSzPct val="25000"/>
              <a:buNone/>
            </a:pPr>
            <a:r>
              <a:rPr lang="en-US" sz="2700" b="1" dirty="0" smtClean="0">
                <a:latin typeface="Georgia"/>
                <a:sym typeface="Georgia"/>
              </a:rPr>
              <a:t>Otherwise, clean up your work space and to move silently back to 305</a:t>
            </a:r>
          </a:p>
          <a:p>
            <a:pPr marL="145733" indent="-6033">
              <a:buClr>
                <a:srgbClr val="D16349"/>
              </a:buClr>
              <a:buSzPct val="25000"/>
              <a:buNone/>
            </a:pPr>
            <a:endParaRPr lang="en-US" sz="2700" b="1" dirty="0">
              <a:latin typeface="Georgia"/>
              <a:sym typeface="Georgia"/>
            </a:endParaRPr>
          </a:p>
          <a:p>
            <a:pPr marL="145733" indent="-6033">
              <a:buClr>
                <a:srgbClr val="D16349"/>
              </a:buClr>
              <a:buSzPct val="25000"/>
              <a:buNone/>
            </a:pPr>
            <a:r>
              <a:rPr lang="en-US" sz="2700" b="1" dirty="0" smtClean="0">
                <a:latin typeface="Georgia"/>
                <a:sym typeface="Georgia"/>
              </a:rPr>
              <a:t>As you silently return to the classroom, find your seat and start writing the reflection.</a:t>
            </a:r>
            <a:endParaRPr lang="en-US" sz="2700" b="1" dirty="0" smtClean="0">
              <a:latin typeface="Georgia"/>
              <a:sym typeface="Georgia"/>
            </a:endParaRPr>
          </a:p>
        </p:txBody>
      </p:sp>
    </p:spTree>
    <p:extLst>
      <p:ext uri="{BB962C8B-B14F-4D97-AF65-F5344CB8AC3E}">
        <p14:creationId xmlns:p14="http://schemas.microsoft.com/office/powerpoint/2010/main" val="2348939003"/>
      </p:ext>
    </p:extLst>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76" y="381000"/>
            <a:ext cx="9130661" cy="563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11422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p:nvPr/>
        </p:nvSpPr>
        <p:spPr>
          <a:xfrm>
            <a:off x="76200" y="2057400"/>
            <a:ext cx="8991600" cy="4581524"/>
          </a:xfrm>
          <a:prstGeom prst="rect">
            <a:avLst/>
          </a:prstGeom>
          <a:blipFill rotWithShape="1">
            <a:blip r:embed="rId3">
              <a:alphaModFix/>
            </a:blip>
            <a:stretch>
              <a:fillRect/>
            </a:stretch>
          </a:blipFill>
          <a:ln>
            <a:noFill/>
          </a:ln>
        </p:spPr>
        <p:txBody>
          <a:bodyPr lIns="91425" tIns="91425" rIns="91425" bIns="91425" anchor="ctr" anchorCtr="0">
            <a:noAutofit/>
          </a:bodyPr>
          <a:lstStyle/>
          <a:p>
            <a:endParaRPr/>
          </a:p>
        </p:txBody>
      </p:sp>
      <p:sp>
        <p:nvSpPr>
          <p:cNvPr id="230" name="Shape 230"/>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lvl="0">
              <a:buSzPct val="25000"/>
            </a:pPr>
            <a:r>
              <a:rPr lang="en-US" sz="3300" dirty="0" smtClean="0">
                <a:solidFill>
                  <a:srgbClr val="7B9899"/>
                </a:solidFill>
                <a:latin typeface="Georgia"/>
                <a:ea typeface="Georgia"/>
                <a:cs typeface="Georgia"/>
                <a:sym typeface="Georgia"/>
              </a:rPr>
              <a:t>Intro to Momentum</a:t>
            </a:r>
            <a:endParaRPr lang="en-US" sz="3300" b="0" i="0" u="none" strike="noStrike" cap="none" baseline="0" dirty="0">
              <a:solidFill>
                <a:srgbClr val="7B9899"/>
              </a:solidFill>
              <a:latin typeface="Georgia"/>
              <a:ea typeface="Georgia"/>
              <a:cs typeface="Georgia"/>
              <a:sym typeface="Georgia"/>
              <a:rtl val="0"/>
            </a:endParaRPr>
          </a:p>
        </p:txBody>
      </p:sp>
      <p:sp>
        <p:nvSpPr>
          <p:cNvPr id="231" name="Shape 231"/>
          <p:cNvSpPr txBox="1">
            <a:spLocks noGrp="1"/>
          </p:cNvSpPr>
          <p:nvPr>
            <p:ph type="body" idx="1"/>
          </p:nvPr>
        </p:nvSpPr>
        <p:spPr>
          <a:xfrm>
            <a:off x="152400" y="1527048"/>
            <a:ext cx="8839200" cy="5026152"/>
          </a:xfrm>
          <a:prstGeom prst="rect">
            <a:avLst/>
          </a:prstGeom>
          <a:noFill/>
          <a:ln>
            <a:noFill/>
          </a:ln>
        </p:spPr>
        <p:txBody>
          <a:bodyPr lIns="91425" tIns="91425" rIns="91425" bIns="91425" anchor="t" anchorCtr="0">
            <a:noAutofit/>
          </a:bodyPr>
          <a:lstStyle/>
          <a:p>
            <a:pPr marL="145733" marR="0" lvl="0" indent="-6033" algn="ctr" rtl="0">
              <a:lnSpc>
                <a:spcPct val="100000"/>
              </a:lnSpc>
              <a:spcBef>
                <a:spcPts val="540"/>
              </a:spcBef>
              <a:spcAft>
                <a:spcPts val="0"/>
              </a:spcAft>
              <a:buClr>
                <a:schemeClr val="accent1"/>
              </a:buClr>
              <a:buSzPct val="25000"/>
              <a:buFont typeface="Georgia"/>
              <a:buNone/>
            </a:pPr>
            <a:endParaRPr lang="en-US" sz="2700" b="1" i="0" u="none" strike="noStrike" cap="none" baseline="0" dirty="0" smtClean="0">
              <a:solidFill>
                <a:schemeClr val="dk1"/>
              </a:solidFill>
              <a:latin typeface="Georgia"/>
              <a:ea typeface="Georgia"/>
              <a:cs typeface="Georgia"/>
              <a:sym typeface="Georgia"/>
              <a:rtl val="0"/>
            </a:endParaRPr>
          </a:p>
          <a:p>
            <a:pPr marL="145733" marR="0" lvl="0" indent="-6033" algn="r" rtl="0">
              <a:lnSpc>
                <a:spcPct val="100000"/>
              </a:lnSpc>
              <a:spcBef>
                <a:spcPts val="540"/>
              </a:spcBef>
              <a:spcAft>
                <a:spcPts val="0"/>
              </a:spcAft>
              <a:buClr>
                <a:schemeClr val="accent1"/>
              </a:buClr>
              <a:buSzPct val="25000"/>
              <a:buFont typeface="Georgia"/>
              <a:buNone/>
            </a:pPr>
            <a:r>
              <a:rPr lang="en-US" sz="2700" i="0" u="none" strike="noStrike" cap="none" baseline="0" dirty="0" smtClean="0">
                <a:solidFill>
                  <a:schemeClr val="dk1"/>
                </a:solidFill>
                <a:latin typeface="Georgia"/>
                <a:ea typeface="Georgia"/>
                <a:cs typeface="Georgia"/>
                <a:sym typeface="Georgia"/>
                <a:rtl val="0"/>
              </a:rPr>
              <a:t>1/28/15</a:t>
            </a:r>
            <a:endParaRPr lang="en-US" sz="2700" i="0" u="none" strike="noStrike" cap="none" baseline="0" dirty="0" smtClean="0">
              <a:solidFill>
                <a:schemeClr val="dk1"/>
              </a:solidFill>
              <a:latin typeface="Georgia"/>
              <a:ea typeface="Georgia"/>
              <a:cs typeface="Georgia"/>
              <a:sym typeface="Georgia"/>
              <a:rtl val="0"/>
            </a:endParaRPr>
          </a:p>
          <a:p>
            <a:pPr marL="145733" marR="0" lvl="0" indent="-6033" algn="ctr" rtl="0">
              <a:lnSpc>
                <a:spcPct val="100000"/>
              </a:lnSpc>
              <a:spcBef>
                <a:spcPts val="540"/>
              </a:spcBef>
              <a:spcAft>
                <a:spcPts val="0"/>
              </a:spcAft>
              <a:buClr>
                <a:schemeClr val="accent1"/>
              </a:buClr>
              <a:buSzPct val="25000"/>
              <a:buFont typeface="Georgia"/>
              <a:buNone/>
            </a:pPr>
            <a:r>
              <a:rPr lang="en-US" sz="2700" b="1" dirty="0" smtClean="0">
                <a:solidFill>
                  <a:schemeClr val="dk1"/>
                </a:solidFill>
                <a:latin typeface="Georgia" panose="02040502050405020303" pitchFamily="18" charset="0"/>
                <a:ea typeface="Georgia"/>
                <a:cs typeface="Georgia"/>
                <a:sym typeface="Georgia"/>
              </a:rPr>
              <a:t>How to Reduce Impact Force</a:t>
            </a:r>
            <a:endParaRPr lang="en-US" sz="2700" b="1" dirty="0" smtClean="0">
              <a:solidFill>
                <a:schemeClr val="dk1"/>
              </a:solidFill>
              <a:latin typeface="Georgia" panose="02040502050405020303" pitchFamily="18" charset="0"/>
              <a:ea typeface="Georgia"/>
              <a:cs typeface="Georgia"/>
              <a:sym typeface="Georgia"/>
            </a:endParaRPr>
          </a:p>
          <a:p>
            <a:pPr marL="145733" indent="-6033">
              <a:buClr>
                <a:srgbClr val="D16349"/>
              </a:buClr>
              <a:buSzPct val="25000"/>
              <a:buNone/>
            </a:pPr>
            <a:r>
              <a:rPr lang="en-US" sz="2700" dirty="0" smtClean="0">
                <a:latin typeface="Georgia"/>
                <a:sym typeface="Georgia"/>
              </a:rPr>
              <a:t>Strategies for protecting </a:t>
            </a:r>
            <a:r>
              <a:rPr lang="en-US" sz="2700" dirty="0">
                <a:latin typeface="Georgia"/>
                <a:sym typeface="Georgia"/>
              </a:rPr>
              <a:t>an </a:t>
            </a:r>
            <a:r>
              <a:rPr lang="en-US" sz="2700" dirty="0" smtClean="0">
                <a:latin typeface="Georgia"/>
                <a:sym typeface="Georgia"/>
              </a:rPr>
              <a:t>egg:</a:t>
            </a:r>
            <a:endParaRPr lang="en-US" sz="2700" dirty="0">
              <a:latin typeface="Georgia"/>
              <a:sym typeface="Georgia"/>
            </a:endParaRPr>
          </a:p>
          <a:p>
            <a:pPr marL="145733" indent="-6033">
              <a:buClr>
                <a:srgbClr val="D16349"/>
              </a:buClr>
              <a:buSzPct val="25000"/>
              <a:buNone/>
            </a:pPr>
            <a:r>
              <a:rPr lang="en-US" sz="2700" b="1" dirty="0">
                <a:latin typeface="Georgia"/>
                <a:sym typeface="Georgia"/>
              </a:rPr>
              <a:t>1.</a:t>
            </a:r>
          </a:p>
          <a:p>
            <a:pPr marL="145733" indent="-6033">
              <a:buClr>
                <a:srgbClr val="D16349"/>
              </a:buClr>
              <a:buSzPct val="25000"/>
              <a:buNone/>
            </a:pPr>
            <a:r>
              <a:rPr lang="en-US" sz="2700" b="1" dirty="0">
                <a:latin typeface="Georgia"/>
                <a:sym typeface="Georgia"/>
              </a:rPr>
              <a:t>2.</a:t>
            </a:r>
          </a:p>
          <a:p>
            <a:pPr marL="145733" indent="-6033">
              <a:buClr>
                <a:srgbClr val="D16349"/>
              </a:buClr>
              <a:buSzPct val="25000"/>
              <a:buNone/>
            </a:pPr>
            <a:r>
              <a:rPr lang="en-US" sz="2700" b="1" dirty="0">
                <a:latin typeface="Georgia"/>
                <a:sym typeface="Georgia"/>
              </a:rPr>
              <a:t>3.</a:t>
            </a:r>
          </a:p>
          <a:p>
            <a:pPr marL="145733" marR="0" lvl="0" indent="-6033" algn="ctr" rtl="0">
              <a:lnSpc>
                <a:spcPct val="100000"/>
              </a:lnSpc>
              <a:spcBef>
                <a:spcPts val="540"/>
              </a:spcBef>
              <a:spcAft>
                <a:spcPts val="0"/>
              </a:spcAft>
              <a:buClr>
                <a:schemeClr val="accent1"/>
              </a:buClr>
              <a:buSzPct val="25000"/>
              <a:buFont typeface="Georgia"/>
              <a:buNone/>
            </a:pPr>
            <a:endParaRPr lang="en-US" sz="2700" dirty="0" smtClean="0">
              <a:solidFill>
                <a:srgbClr val="FF0000"/>
              </a:solidFill>
              <a:latin typeface="Georgia" panose="02040502050405020303" pitchFamily="18" charset="0"/>
              <a:ea typeface="Georgia"/>
              <a:cs typeface="Georgia"/>
              <a:sym typeface="Georgia"/>
              <a:rtl val="0"/>
            </a:endParaRPr>
          </a:p>
        </p:txBody>
      </p:sp>
      <p:sp>
        <p:nvSpPr>
          <p:cNvPr id="9" name="Shape 245"/>
          <p:cNvSpPr txBox="1">
            <a:spLocks/>
          </p:cNvSpPr>
          <p:nvPr/>
        </p:nvSpPr>
        <p:spPr>
          <a:xfrm>
            <a:off x="335280" y="1447800"/>
            <a:ext cx="8503920" cy="457200"/>
          </a:xfrm>
          <a:prstGeom prst="rect">
            <a:avLst/>
          </a:prstGeom>
          <a:noFill/>
          <a:ln>
            <a:solidFill>
              <a:schemeClr val="tx1"/>
            </a:solidFill>
          </a:ln>
        </p:spPr>
        <p:txBody>
          <a:bodyPr lIns="91425" tIns="91425" rIns="91425" bIns="91425" anchor="t" anchorCtr="0">
            <a:noAutofit/>
          </a:bodyPr>
          <a:lstStyle>
            <a:defPPr marR="0" algn="l" rtl="0">
              <a:lnSpc>
                <a:spcPct val="100000"/>
              </a:lnSpc>
              <a:spcBef>
                <a:spcPts val="0"/>
              </a:spcBef>
              <a:spcAft>
                <a:spcPts val="0"/>
              </a:spcAft>
            </a:defPPr>
            <a:lvl1pPr marL="274320" marR="0" indent="36829" algn="l" rtl="0">
              <a:lnSpc>
                <a:spcPct val="100000"/>
              </a:lnSpc>
              <a:spcBef>
                <a:spcPts val="540"/>
              </a:spcBef>
              <a:spcAft>
                <a:spcPts val="0"/>
              </a:spcAft>
              <a:buClr>
                <a:schemeClr val="accent1"/>
              </a:buClr>
              <a:buFont typeface="Georgia"/>
              <a:buChar char="●"/>
              <a:defRPr sz="1400" b="0" i="0" u="none" strike="noStrike" cap="none" baseline="0">
                <a:solidFill>
                  <a:srgbClr val="000000"/>
                </a:solidFill>
                <a:latin typeface="Arial"/>
                <a:ea typeface="Arial"/>
                <a:cs typeface="Arial"/>
                <a:sym typeface="Arial"/>
                <a:rtl val="0"/>
              </a:defRPr>
            </a:lvl1pPr>
            <a:lvl2pPr marL="548640" marR="0" indent="-53340" algn="l" rtl="0">
              <a:lnSpc>
                <a:spcPct val="100000"/>
              </a:lnSpc>
              <a:spcBef>
                <a:spcPts val="440"/>
              </a:spcBef>
              <a:spcAft>
                <a:spcPts val="0"/>
              </a:spcAft>
              <a:buClr>
                <a:schemeClr val="accent2"/>
              </a:buClr>
              <a:buFont typeface="Georgia"/>
              <a:buChar char="○"/>
              <a:defRPr sz="1400" b="0" i="0" u="none" strike="noStrike" cap="none" baseline="0">
                <a:solidFill>
                  <a:srgbClr val="000000"/>
                </a:solidFill>
                <a:latin typeface="Arial"/>
                <a:ea typeface="Arial"/>
                <a:cs typeface="Arial"/>
                <a:sym typeface="Arial"/>
                <a:rtl val="0"/>
              </a:defRPr>
            </a:lvl2pPr>
            <a:lvl3pPr marL="822960" marR="0" indent="-22860" algn="l" rtl="0">
              <a:lnSpc>
                <a:spcPct val="100000"/>
              </a:lnSpc>
              <a:spcBef>
                <a:spcPts val="400"/>
              </a:spcBef>
              <a:spcAft>
                <a:spcPts val="0"/>
              </a:spcAft>
              <a:buClr>
                <a:schemeClr val="accent3"/>
              </a:buClr>
              <a:buFont typeface="Georgia"/>
              <a:buChar char="•"/>
              <a:defRPr sz="1400" b="0" i="0" u="none" strike="noStrike" cap="none" baseline="0">
                <a:solidFill>
                  <a:srgbClr val="000000"/>
                </a:solidFill>
                <a:latin typeface="Arial"/>
                <a:ea typeface="Arial"/>
                <a:cs typeface="Arial"/>
                <a:sym typeface="Arial"/>
                <a:rtl val="0"/>
              </a:defRPr>
            </a:lvl3pPr>
            <a:lvl4pPr marL="1097280" marR="0" indent="-17780" algn="l" rtl="0">
              <a:lnSpc>
                <a:spcPct val="100000"/>
              </a:lnSpc>
              <a:spcBef>
                <a:spcPts val="400"/>
              </a:spcBef>
              <a:spcAft>
                <a:spcPts val="0"/>
              </a:spcAft>
              <a:buClr>
                <a:schemeClr val="accent4"/>
              </a:buClr>
              <a:buFont typeface="Georgia"/>
              <a:buChar char="•"/>
              <a:defRPr sz="1400" b="0" i="0" u="none" strike="noStrike" cap="none" baseline="0">
                <a:solidFill>
                  <a:srgbClr val="000000"/>
                </a:solidFill>
                <a:latin typeface="Arial"/>
                <a:ea typeface="Arial"/>
                <a:cs typeface="Arial"/>
                <a:sym typeface="Arial"/>
                <a:rtl val="0"/>
              </a:defRPr>
            </a:lvl4pPr>
            <a:lvl5pPr marL="1371600" marR="0" indent="0" algn="l" rtl="0">
              <a:lnSpc>
                <a:spcPct val="100000"/>
              </a:lnSpc>
              <a:spcBef>
                <a:spcPts val="360"/>
              </a:spcBef>
              <a:spcAft>
                <a:spcPts val="0"/>
              </a:spcAft>
              <a:buClr>
                <a:schemeClr val="accent5"/>
              </a:buClr>
              <a:buFont typeface="Georgia"/>
              <a:buChar char="•"/>
              <a:defRPr sz="1400" b="0" i="0" u="none" strike="noStrike" cap="none" baseline="0">
                <a:solidFill>
                  <a:srgbClr val="000000"/>
                </a:solidFill>
                <a:latin typeface="Arial"/>
                <a:ea typeface="Arial"/>
                <a:cs typeface="Arial"/>
                <a:sym typeface="Arial"/>
                <a:rtl val="0"/>
              </a:defRPr>
            </a:lvl5pPr>
            <a:lvl6pPr marL="1645920" marR="0" indent="17779" algn="l" rtl="0">
              <a:lnSpc>
                <a:spcPct val="100000"/>
              </a:lnSpc>
              <a:spcBef>
                <a:spcPts val="360"/>
              </a:spcBef>
              <a:spcAft>
                <a:spcPts val="0"/>
              </a:spcAft>
              <a:buClr>
                <a:schemeClr val="accent6"/>
              </a:buClr>
              <a:buFont typeface="Georgia"/>
              <a:buChar char="●"/>
              <a:defRPr sz="1400" b="0" i="0" u="none" strike="noStrike" cap="none" baseline="0">
                <a:solidFill>
                  <a:srgbClr val="000000"/>
                </a:solidFill>
                <a:latin typeface="Arial"/>
                <a:ea typeface="Arial"/>
                <a:cs typeface="Arial"/>
                <a:sym typeface="Arial"/>
                <a:rtl val="0"/>
              </a:defRPr>
            </a:lvl6pPr>
            <a:lvl7pPr marL="1920240" marR="0" indent="-2539" algn="l" rtl="0">
              <a:lnSpc>
                <a:spcPct val="100000"/>
              </a:lnSpc>
              <a:spcBef>
                <a:spcPts val="320"/>
              </a:spcBef>
              <a:spcAft>
                <a:spcPts val="0"/>
              </a:spcAft>
              <a:buClr>
                <a:srgbClr val="B85740"/>
              </a:buClr>
              <a:buFont typeface="Georgia"/>
              <a:buChar char="•"/>
              <a:defRPr sz="1400" b="0" i="0" u="none" strike="noStrike" cap="none" baseline="0">
                <a:solidFill>
                  <a:srgbClr val="000000"/>
                </a:solidFill>
                <a:latin typeface="Arial"/>
                <a:ea typeface="Arial"/>
                <a:cs typeface="Arial"/>
                <a:sym typeface="Arial"/>
                <a:rtl val="0"/>
              </a:defRPr>
            </a:lvl7pPr>
            <a:lvl8pPr marL="2103120" marR="0" indent="17779" algn="l" rtl="0">
              <a:lnSpc>
                <a:spcPct val="100000"/>
              </a:lnSpc>
              <a:spcBef>
                <a:spcPts val="320"/>
              </a:spcBef>
              <a:spcAft>
                <a:spcPts val="0"/>
              </a:spcAft>
              <a:buClr>
                <a:srgbClr val="7B6C62"/>
              </a:buClr>
              <a:buFont typeface="Georgia"/>
              <a:buChar char="•"/>
              <a:defRPr sz="1400" b="0" i="0" u="none" strike="noStrike" cap="none" baseline="0">
                <a:solidFill>
                  <a:srgbClr val="000000"/>
                </a:solidFill>
                <a:latin typeface="Arial"/>
                <a:ea typeface="Arial"/>
                <a:cs typeface="Arial"/>
                <a:sym typeface="Arial"/>
                <a:rtl val="0"/>
              </a:defRPr>
            </a:lvl8pPr>
            <a:lvl9pPr marL="2377440" marR="0" indent="-27939" algn="l" rtl="0">
              <a:lnSpc>
                <a:spcPct val="100000"/>
              </a:lnSpc>
              <a:spcBef>
                <a:spcPts val="280"/>
              </a:spcBef>
              <a:spcAft>
                <a:spcPts val="0"/>
              </a:spcAft>
              <a:buClr>
                <a:srgbClr val="B49E02"/>
              </a:buClr>
              <a:buFont typeface="Georgia"/>
              <a:buChar char="•"/>
              <a:defRPr sz="1400" b="0" i="0" u="none" strike="noStrike" cap="none" baseline="0">
                <a:solidFill>
                  <a:srgbClr val="000000"/>
                </a:solidFill>
                <a:latin typeface="Arial"/>
                <a:ea typeface="Arial"/>
                <a:cs typeface="Arial"/>
                <a:sym typeface="Arial"/>
                <a:rtl val="0"/>
              </a:defRPr>
            </a:lvl9pPr>
          </a:lstStyle>
          <a:p>
            <a:pPr marL="139700" indent="0">
              <a:spcBef>
                <a:spcPts val="0"/>
              </a:spcBef>
              <a:buClr>
                <a:srgbClr val="D16349"/>
              </a:buClr>
              <a:buSzPct val="100000"/>
              <a:buFont typeface="Georgia"/>
              <a:buNone/>
            </a:pPr>
            <a:r>
              <a:rPr lang="en-US" sz="2000" i="1" dirty="0" err="1" smtClean="0">
                <a:latin typeface="Georgia"/>
                <a:ea typeface="Georgia"/>
                <a:cs typeface="Georgia"/>
                <a:sym typeface="Georgia"/>
              </a:rPr>
              <a:t>Dir</a:t>
            </a:r>
            <a:r>
              <a:rPr lang="en-US" sz="2000" i="1" dirty="0" smtClean="0">
                <a:latin typeface="Georgia"/>
                <a:ea typeface="Georgia"/>
                <a:cs typeface="Georgia"/>
                <a:sym typeface="Georgia"/>
              </a:rPr>
              <a:t>: NB’s out.  Silently taking notes.  Questions at the end of the slide.</a:t>
            </a:r>
            <a:endParaRPr lang="en-US" sz="2000" i="1" dirty="0">
              <a:latin typeface="Georgia"/>
              <a:ea typeface="Georgia"/>
              <a:cs typeface="Georgia"/>
              <a:sym typeface="Georgia"/>
            </a:endParaRPr>
          </a:p>
        </p:txBody>
      </p:sp>
    </p:spTree>
    <p:extLst>
      <p:ext uri="{BB962C8B-B14F-4D97-AF65-F5344CB8AC3E}">
        <p14:creationId xmlns:p14="http://schemas.microsoft.com/office/powerpoint/2010/main" val="4042400466"/>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p:nvPr/>
        </p:nvSpPr>
        <p:spPr>
          <a:xfrm>
            <a:off x="76200" y="2057400"/>
            <a:ext cx="8991600" cy="4581524"/>
          </a:xfrm>
          <a:prstGeom prst="rect">
            <a:avLst/>
          </a:prstGeom>
          <a:blipFill rotWithShape="1">
            <a:blip r:embed="rId3">
              <a:alphaModFix/>
            </a:blip>
            <a:stretch>
              <a:fillRect/>
            </a:stretch>
          </a:blipFill>
          <a:ln>
            <a:noFill/>
          </a:ln>
        </p:spPr>
        <p:txBody>
          <a:bodyPr lIns="91425" tIns="91425" rIns="91425" bIns="91425" anchor="ctr" anchorCtr="0">
            <a:noAutofit/>
          </a:bodyPr>
          <a:lstStyle/>
          <a:p>
            <a:endParaRPr/>
          </a:p>
        </p:txBody>
      </p:sp>
      <p:sp>
        <p:nvSpPr>
          <p:cNvPr id="230" name="Shape 230"/>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lvl="0">
              <a:buSzPct val="25000"/>
            </a:pPr>
            <a:r>
              <a:rPr lang="en-US" sz="3300" dirty="0" smtClean="0">
                <a:solidFill>
                  <a:srgbClr val="7B9899"/>
                </a:solidFill>
                <a:latin typeface="Georgia"/>
                <a:ea typeface="Georgia"/>
                <a:cs typeface="Georgia"/>
                <a:sym typeface="Georgia"/>
              </a:rPr>
              <a:t>Intro to Momentum</a:t>
            </a:r>
            <a:endParaRPr lang="en-US" sz="3300" b="0" i="0" u="none" strike="noStrike" cap="none" baseline="0" dirty="0">
              <a:solidFill>
                <a:srgbClr val="7B9899"/>
              </a:solidFill>
              <a:latin typeface="Georgia"/>
              <a:ea typeface="Georgia"/>
              <a:cs typeface="Georgia"/>
              <a:sym typeface="Georgia"/>
              <a:rtl val="0"/>
            </a:endParaRPr>
          </a:p>
        </p:txBody>
      </p:sp>
      <p:sp>
        <p:nvSpPr>
          <p:cNvPr id="231" name="Shape 231"/>
          <p:cNvSpPr txBox="1">
            <a:spLocks noGrp="1"/>
          </p:cNvSpPr>
          <p:nvPr>
            <p:ph type="body" idx="1"/>
          </p:nvPr>
        </p:nvSpPr>
        <p:spPr>
          <a:xfrm>
            <a:off x="152400" y="1527048"/>
            <a:ext cx="8839200" cy="5026152"/>
          </a:xfrm>
          <a:prstGeom prst="rect">
            <a:avLst/>
          </a:prstGeom>
          <a:noFill/>
          <a:ln>
            <a:noFill/>
          </a:ln>
        </p:spPr>
        <p:txBody>
          <a:bodyPr lIns="91425" tIns="91425" rIns="91425" bIns="91425" anchor="t" anchorCtr="0">
            <a:noAutofit/>
          </a:bodyPr>
          <a:lstStyle/>
          <a:p>
            <a:pPr marL="145733" marR="0" lvl="0" indent="-6033" algn="ctr" rtl="0">
              <a:lnSpc>
                <a:spcPct val="100000"/>
              </a:lnSpc>
              <a:spcBef>
                <a:spcPts val="540"/>
              </a:spcBef>
              <a:spcAft>
                <a:spcPts val="0"/>
              </a:spcAft>
              <a:buClr>
                <a:schemeClr val="accent1"/>
              </a:buClr>
              <a:buSzPct val="25000"/>
              <a:buFont typeface="Georgia"/>
              <a:buNone/>
            </a:pPr>
            <a:endParaRPr lang="en-US" sz="2700" b="1" i="0" u="none" strike="noStrike" cap="none" baseline="0" dirty="0" smtClean="0">
              <a:solidFill>
                <a:schemeClr val="dk1"/>
              </a:solidFill>
              <a:latin typeface="Georgia"/>
              <a:ea typeface="Georgia"/>
              <a:cs typeface="Georgia"/>
              <a:sym typeface="Georgia"/>
              <a:rtl val="0"/>
            </a:endParaRPr>
          </a:p>
          <a:p>
            <a:pPr marL="145733" indent="-6033">
              <a:buClr>
                <a:srgbClr val="D16349"/>
              </a:buClr>
              <a:buSzPct val="25000"/>
              <a:buNone/>
            </a:pPr>
            <a:endParaRPr lang="en-US" sz="2700" dirty="0" smtClean="0">
              <a:latin typeface="Georgia"/>
              <a:sym typeface="Georgia"/>
            </a:endParaRPr>
          </a:p>
          <a:p>
            <a:pPr marL="145733" indent="-6033">
              <a:buClr>
                <a:srgbClr val="D16349"/>
              </a:buClr>
              <a:buSzPct val="25000"/>
              <a:buNone/>
            </a:pPr>
            <a:r>
              <a:rPr lang="en-US" sz="2700" b="1" dirty="0" smtClean="0">
                <a:latin typeface="Georgia"/>
                <a:sym typeface="Georgia"/>
              </a:rPr>
              <a:t>Reducing Velocity:</a:t>
            </a:r>
          </a:p>
          <a:p>
            <a:pPr marL="145733" indent="-6033">
              <a:buClr>
                <a:srgbClr val="D16349"/>
              </a:buClr>
              <a:buSzPct val="25000"/>
              <a:buNone/>
            </a:pPr>
            <a:r>
              <a:rPr lang="en-US" sz="2700" dirty="0" smtClean="0">
                <a:latin typeface="Georgia"/>
                <a:sym typeface="Georgia"/>
              </a:rPr>
              <a:t>Slower moving objects will result in smaller change in velocity when brought to a stop</a:t>
            </a:r>
          </a:p>
          <a:p>
            <a:pPr marL="145733" indent="-6033">
              <a:buClr>
                <a:srgbClr val="D16349"/>
              </a:buClr>
              <a:buSzPct val="25000"/>
              <a:buNone/>
            </a:pPr>
            <a:endParaRPr lang="en-US" sz="2700" dirty="0" smtClean="0">
              <a:latin typeface="Georgia"/>
              <a:sym typeface="Georgia"/>
            </a:endParaRPr>
          </a:p>
          <a:p>
            <a:pPr marL="145733" indent="-6033">
              <a:buClr>
                <a:srgbClr val="D16349"/>
              </a:buClr>
              <a:buSzPct val="25000"/>
              <a:buNone/>
            </a:pPr>
            <a:r>
              <a:rPr lang="en-US" sz="2700" dirty="0" smtClean="0">
                <a:latin typeface="Georgia"/>
                <a:sym typeface="Georgia"/>
              </a:rPr>
              <a:t>Smaller change in velocity means lower impact force</a:t>
            </a:r>
          </a:p>
          <a:p>
            <a:pPr marL="145733" indent="-6033">
              <a:buClr>
                <a:srgbClr val="D16349"/>
              </a:buClr>
              <a:buSzPct val="25000"/>
              <a:buNone/>
            </a:pPr>
            <a:endParaRPr lang="en-US" sz="2700" dirty="0">
              <a:latin typeface="Georgia"/>
              <a:sym typeface="Georgia"/>
            </a:endParaRPr>
          </a:p>
          <a:p>
            <a:pPr marL="145733" indent="-6033">
              <a:buClr>
                <a:srgbClr val="D16349"/>
              </a:buClr>
              <a:buSzPct val="25000"/>
              <a:buNone/>
            </a:pPr>
            <a:r>
              <a:rPr lang="en-US" sz="2700" dirty="0" smtClean="0">
                <a:solidFill>
                  <a:srgbClr val="FF0000"/>
                </a:solidFill>
                <a:latin typeface="Georgia"/>
                <a:sym typeface="Georgia"/>
              </a:rPr>
              <a:t>Write 3+ ways Curiosity reduces its landing velocity </a:t>
            </a:r>
          </a:p>
          <a:p>
            <a:pPr marL="145733" indent="-6033">
              <a:buClr>
                <a:srgbClr val="D16349"/>
              </a:buClr>
              <a:buSzPct val="25000"/>
              <a:buNone/>
            </a:pPr>
            <a:r>
              <a:rPr lang="en-US" sz="2700" dirty="0">
                <a:latin typeface="Georgia"/>
                <a:sym typeface="Georgia"/>
                <a:hlinkClick r:id="rId4"/>
              </a:rPr>
              <a:t>https://</a:t>
            </a:r>
            <a:r>
              <a:rPr lang="en-US" sz="2700" dirty="0" smtClean="0">
                <a:latin typeface="Georgia"/>
                <a:sym typeface="Georgia"/>
                <a:hlinkClick r:id="rId4"/>
              </a:rPr>
              <a:t>www.youtube.com/watch?v=a4YqNoLkmxE</a:t>
            </a:r>
            <a:endParaRPr lang="en-US" sz="2700" dirty="0" smtClean="0">
              <a:latin typeface="Georgia"/>
              <a:sym typeface="Georgia"/>
            </a:endParaRPr>
          </a:p>
        </p:txBody>
      </p:sp>
      <p:sp>
        <p:nvSpPr>
          <p:cNvPr id="9" name="Shape 245"/>
          <p:cNvSpPr txBox="1">
            <a:spLocks/>
          </p:cNvSpPr>
          <p:nvPr/>
        </p:nvSpPr>
        <p:spPr>
          <a:xfrm>
            <a:off x="335280" y="1447800"/>
            <a:ext cx="8503920" cy="457200"/>
          </a:xfrm>
          <a:prstGeom prst="rect">
            <a:avLst/>
          </a:prstGeom>
          <a:noFill/>
          <a:ln>
            <a:solidFill>
              <a:schemeClr val="tx1"/>
            </a:solidFill>
          </a:ln>
        </p:spPr>
        <p:txBody>
          <a:bodyPr lIns="91425" tIns="91425" rIns="91425" bIns="91425" anchor="t" anchorCtr="0">
            <a:noAutofit/>
          </a:bodyPr>
          <a:lstStyle>
            <a:defPPr marR="0" algn="l" rtl="0">
              <a:lnSpc>
                <a:spcPct val="100000"/>
              </a:lnSpc>
              <a:spcBef>
                <a:spcPts val="0"/>
              </a:spcBef>
              <a:spcAft>
                <a:spcPts val="0"/>
              </a:spcAft>
            </a:defPPr>
            <a:lvl1pPr marL="274320" marR="0" indent="36829" algn="l" rtl="0">
              <a:lnSpc>
                <a:spcPct val="100000"/>
              </a:lnSpc>
              <a:spcBef>
                <a:spcPts val="540"/>
              </a:spcBef>
              <a:spcAft>
                <a:spcPts val="0"/>
              </a:spcAft>
              <a:buClr>
                <a:schemeClr val="accent1"/>
              </a:buClr>
              <a:buFont typeface="Georgia"/>
              <a:buChar char="●"/>
              <a:defRPr sz="1400" b="0" i="0" u="none" strike="noStrike" cap="none" baseline="0">
                <a:solidFill>
                  <a:srgbClr val="000000"/>
                </a:solidFill>
                <a:latin typeface="Arial"/>
                <a:ea typeface="Arial"/>
                <a:cs typeface="Arial"/>
                <a:sym typeface="Arial"/>
                <a:rtl val="0"/>
              </a:defRPr>
            </a:lvl1pPr>
            <a:lvl2pPr marL="548640" marR="0" indent="-53340" algn="l" rtl="0">
              <a:lnSpc>
                <a:spcPct val="100000"/>
              </a:lnSpc>
              <a:spcBef>
                <a:spcPts val="440"/>
              </a:spcBef>
              <a:spcAft>
                <a:spcPts val="0"/>
              </a:spcAft>
              <a:buClr>
                <a:schemeClr val="accent2"/>
              </a:buClr>
              <a:buFont typeface="Georgia"/>
              <a:buChar char="○"/>
              <a:defRPr sz="1400" b="0" i="0" u="none" strike="noStrike" cap="none" baseline="0">
                <a:solidFill>
                  <a:srgbClr val="000000"/>
                </a:solidFill>
                <a:latin typeface="Arial"/>
                <a:ea typeface="Arial"/>
                <a:cs typeface="Arial"/>
                <a:sym typeface="Arial"/>
                <a:rtl val="0"/>
              </a:defRPr>
            </a:lvl2pPr>
            <a:lvl3pPr marL="822960" marR="0" indent="-22860" algn="l" rtl="0">
              <a:lnSpc>
                <a:spcPct val="100000"/>
              </a:lnSpc>
              <a:spcBef>
                <a:spcPts val="400"/>
              </a:spcBef>
              <a:spcAft>
                <a:spcPts val="0"/>
              </a:spcAft>
              <a:buClr>
                <a:schemeClr val="accent3"/>
              </a:buClr>
              <a:buFont typeface="Georgia"/>
              <a:buChar char="•"/>
              <a:defRPr sz="1400" b="0" i="0" u="none" strike="noStrike" cap="none" baseline="0">
                <a:solidFill>
                  <a:srgbClr val="000000"/>
                </a:solidFill>
                <a:latin typeface="Arial"/>
                <a:ea typeface="Arial"/>
                <a:cs typeface="Arial"/>
                <a:sym typeface="Arial"/>
                <a:rtl val="0"/>
              </a:defRPr>
            </a:lvl3pPr>
            <a:lvl4pPr marL="1097280" marR="0" indent="-17780" algn="l" rtl="0">
              <a:lnSpc>
                <a:spcPct val="100000"/>
              </a:lnSpc>
              <a:spcBef>
                <a:spcPts val="400"/>
              </a:spcBef>
              <a:spcAft>
                <a:spcPts val="0"/>
              </a:spcAft>
              <a:buClr>
                <a:schemeClr val="accent4"/>
              </a:buClr>
              <a:buFont typeface="Georgia"/>
              <a:buChar char="•"/>
              <a:defRPr sz="1400" b="0" i="0" u="none" strike="noStrike" cap="none" baseline="0">
                <a:solidFill>
                  <a:srgbClr val="000000"/>
                </a:solidFill>
                <a:latin typeface="Arial"/>
                <a:ea typeface="Arial"/>
                <a:cs typeface="Arial"/>
                <a:sym typeface="Arial"/>
                <a:rtl val="0"/>
              </a:defRPr>
            </a:lvl4pPr>
            <a:lvl5pPr marL="1371600" marR="0" indent="0" algn="l" rtl="0">
              <a:lnSpc>
                <a:spcPct val="100000"/>
              </a:lnSpc>
              <a:spcBef>
                <a:spcPts val="360"/>
              </a:spcBef>
              <a:spcAft>
                <a:spcPts val="0"/>
              </a:spcAft>
              <a:buClr>
                <a:schemeClr val="accent5"/>
              </a:buClr>
              <a:buFont typeface="Georgia"/>
              <a:buChar char="•"/>
              <a:defRPr sz="1400" b="0" i="0" u="none" strike="noStrike" cap="none" baseline="0">
                <a:solidFill>
                  <a:srgbClr val="000000"/>
                </a:solidFill>
                <a:latin typeface="Arial"/>
                <a:ea typeface="Arial"/>
                <a:cs typeface="Arial"/>
                <a:sym typeface="Arial"/>
                <a:rtl val="0"/>
              </a:defRPr>
            </a:lvl5pPr>
            <a:lvl6pPr marL="1645920" marR="0" indent="17779" algn="l" rtl="0">
              <a:lnSpc>
                <a:spcPct val="100000"/>
              </a:lnSpc>
              <a:spcBef>
                <a:spcPts val="360"/>
              </a:spcBef>
              <a:spcAft>
                <a:spcPts val="0"/>
              </a:spcAft>
              <a:buClr>
                <a:schemeClr val="accent6"/>
              </a:buClr>
              <a:buFont typeface="Georgia"/>
              <a:buChar char="●"/>
              <a:defRPr sz="1400" b="0" i="0" u="none" strike="noStrike" cap="none" baseline="0">
                <a:solidFill>
                  <a:srgbClr val="000000"/>
                </a:solidFill>
                <a:latin typeface="Arial"/>
                <a:ea typeface="Arial"/>
                <a:cs typeface="Arial"/>
                <a:sym typeface="Arial"/>
                <a:rtl val="0"/>
              </a:defRPr>
            </a:lvl6pPr>
            <a:lvl7pPr marL="1920240" marR="0" indent="-2539" algn="l" rtl="0">
              <a:lnSpc>
                <a:spcPct val="100000"/>
              </a:lnSpc>
              <a:spcBef>
                <a:spcPts val="320"/>
              </a:spcBef>
              <a:spcAft>
                <a:spcPts val="0"/>
              </a:spcAft>
              <a:buClr>
                <a:srgbClr val="B85740"/>
              </a:buClr>
              <a:buFont typeface="Georgia"/>
              <a:buChar char="•"/>
              <a:defRPr sz="1400" b="0" i="0" u="none" strike="noStrike" cap="none" baseline="0">
                <a:solidFill>
                  <a:srgbClr val="000000"/>
                </a:solidFill>
                <a:latin typeface="Arial"/>
                <a:ea typeface="Arial"/>
                <a:cs typeface="Arial"/>
                <a:sym typeface="Arial"/>
                <a:rtl val="0"/>
              </a:defRPr>
            </a:lvl7pPr>
            <a:lvl8pPr marL="2103120" marR="0" indent="17779" algn="l" rtl="0">
              <a:lnSpc>
                <a:spcPct val="100000"/>
              </a:lnSpc>
              <a:spcBef>
                <a:spcPts val="320"/>
              </a:spcBef>
              <a:spcAft>
                <a:spcPts val="0"/>
              </a:spcAft>
              <a:buClr>
                <a:srgbClr val="7B6C62"/>
              </a:buClr>
              <a:buFont typeface="Georgia"/>
              <a:buChar char="•"/>
              <a:defRPr sz="1400" b="0" i="0" u="none" strike="noStrike" cap="none" baseline="0">
                <a:solidFill>
                  <a:srgbClr val="000000"/>
                </a:solidFill>
                <a:latin typeface="Arial"/>
                <a:ea typeface="Arial"/>
                <a:cs typeface="Arial"/>
                <a:sym typeface="Arial"/>
                <a:rtl val="0"/>
              </a:defRPr>
            </a:lvl8pPr>
            <a:lvl9pPr marL="2377440" marR="0" indent="-27939" algn="l" rtl="0">
              <a:lnSpc>
                <a:spcPct val="100000"/>
              </a:lnSpc>
              <a:spcBef>
                <a:spcPts val="280"/>
              </a:spcBef>
              <a:spcAft>
                <a:spcPts val="0"/>
              </a:spcAft>
              <a:buClr>
                <a:srgbClr val="B49E02"/>
              </a:buClr>
              <a:buFont typeface="Georgia"/>
              <a:buChar char="•"/>
              <a:defRPr sz="1400" b="0" i="0" u="none" strike="noStrike" cap="none" baseline="0">
                <a:solidFill>
                  <a:srgbClr val="000000"/>
                </a:solidFill>
                <a:latin typeface="Arial"/>
                <a:ea typeface="Arial"/>
                <a:cs typeface="Arial"/>
                <a:sym typeface="Arial"/>
                <a:rtl val="0"/>
              </a:defRPr>
            </a:lvl9pPr>
          </a:lstStyle>
          <a:p>
            <a:pPr marL="139700" indent="0">
              <a:spcBef>
                <a:spcPts val="0"/>
              </a:spcBef>
              <a:buClr>
                <a:srgbClr val="D16349"/>
              </a:buClr>
              <a:buSzPct val="100000"/>
              <a:buFont typeface="Georgia"/>
              <a:buNone/>
            </a:pPr>
            <a:r>
              <a:rPr lang="en-US" sz="2000" i="1" dirty="0" err="1" smtClean="0">
                <a:latin typeface="Georgia"/>
                <a:ea typeface="Georgia"/>
                <a:cs typeface="Georgia"/>
                <a:sym typeface="Georgia"/>
              </a:rPr>
              <a:t>Dir</a:t>
            </a:r>
            <a:r>
              <a:rPr lang="en-US" sz="2000" i="1" dirty="0" smtClean="0">
                <a:latin typeface="Georgia"/>
                <a:ea typeface="Georgia"/>
                <a:cs typeface="Georgia"/>
                <a:sym typeface="Georgia"/>
              </a:rPr>
              <a:t>: NB’s out.  Silently taking notes.  Questions at the end of the slide.</a:t>
            </a:r>
            <a:endParaRPr lang="en-US" sz="2000" i="1" dirty="0">
              <a:latin typeface="Georgia"/>
              <a:ea typeface="Georgia"/>
              <a:cs typeface="Georgia"/>
              <a:sym typeface="Georgia"/>
            </a:endParaRPr>
          </a:p>
        </p:txBody>
      </p:sp>
    </p:spTree>
    <p:extLst>
      <p:ext uri="{BB962C8B-B14F-4D97-AF65-F5344CB8AC3E}">
        <p14:creationId xmlns:p14="http://schemas.microsoft.com/office/powerpoint/2010/main" val="2406132009"/>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1">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p:nvPr/>
        </p:nvSpPr>
        <p:spPr>
          <a:xfrm>
            <a:off x="76200" y="2057400"/>
            <a:ext cx="8991600" cy="4581524"/>
          </a:xfrm>
          <a:prstGeom prst="rect">
            <a:avLst/>
          </a:prstGeom>
          <a:blipFill rotWithShape="1">
            <a:blip r:embed="rId3">
              <a:alphaModFix/>
            </a:blip>
            <a:stretch>
              <a:fillRect/>
            </a:stretch>
          </a:blipFill>
          <a:ln>
            <a:noFill/>
          </a:ln>
        </p:spPr>
        <p:txBody>
          <a:bodyPr lIns="91425" tIns="91425" rIns="91425" bIns="91425" anchor="ctr" anchorCtr="0">
            <a:noAutofit/>
          </a:bodyPr>
          <a:lstStyle/>
          <a:p>
            <a:endParaRPr/>
          </a:p>
        </p:txBody>
      </p:sp>
      <p:sp>
        <p:nvSpPr>
          <p:cNvPr id="230" name="Shape 230"/>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lvl="0">
              <a:buSzPct val="25000"/>
            </a:pPr>
            <a:r>
              <a:rPr lang="en-US" sz="3300" dirty="0" smtClean="0">
                <a:solidFill>
                  <a:srgbClr val="7B9899"/>
                </a:solidFill>
                <a:latin typeface="Georgia"/>
                <a:ea typeface="Georgia"/>
                <a:cs typeface="Georgia"/>
                <a:sym typeface="Georgia"/>
              </a:rPr>
              <a:t>Intro to Momentum</a:t>
            </a:r>
            <a:endParaRPr lang="en-US" sz="3300" b="0" i="0" u="none" strike="noStrike" cap="none" baseline="0" dirty="0">
              <a:solidFill>
                <a:srgbClr val="7B9899"/>
              </a:solidFill>
              <a:latin typeface="Georgia"/>
              <a:ea typeface="Georgia"/>
              <a:cs typeface="Georgia"/>
              <a:sym typeface="Georgia"/>
              <a:rtl val="0"/>
            </a:endParaRPr>
          </a:p>
        </p:txBody>
      </p:sp>
      <p:sp>
        <p:nvSpPr>
          <p:cNvPr id="231" name="Shape 231"/>
          <p:cNvSpPr txBox="1">
            <a:spLocks noGrp="1"/>
          </p:cNvSpPr>
          <p:nvPr>
            <p:ph type="body" idx="1"/>
          </p:nvPr>
        </p:nvSpPr>
        <p:spPr>
          <a:xfrm>
            <a:off x="152400" y="1527048"/>
            <a:ext cx="8915400" cy="5026152"/>
          </a:xfrm>
          <a:prstGeom prst="rect">
            <a:avLst/>
          </a:prstGeom>
          <a:noFill/>
          <a:ln>
            <a:noFill/>
          </a:ln>
        </p:spPr>
        <p:txBody>
          <a:bodyPr lIns="91425" tIns="91425" rIns="91425" bIns="91425" anchor="t" anchorCtr="0">
            <a:noAutofit/>
          </a:bodyPr>
          <a:lstStyle/>
          <a:p>
            <a:pPr marL="145733" marR="0" lvl="0" indent="-6033" algn="ctr" rtl="0">
              <a:lnSpc>
                <a:spcPct val="100000"/>
              </a:lnSpc>
              <a:spcBef>
                <a:spcPts val="540"/>
              </a:spcBef>
              <a:spcAft>
                <a:spcPts val="0"/>
              </a:spcAft>
              <a:buClr>
                <a:schemeClr val="accent1"/>
              </a:buClr>
              <a:buSzPct val="25000"/>
              <a:buFont typeface="Georgia"/>
              <a:buNone/>
            </a:pPr>
            <a:endParaRPr lang="en-US" sz="2700" b="1" i="0" u="none" strike="noStrike" cap="none" baseline="0" dirty="0" smtClean="0">
              <a:solidFill>
                <a:schemeClr val="dk1"/>
              </a:solidFill>
              <a:latin typeface="Georgia"/>
              <a:ea typeface="Georgia"/>
              <a:cs typeface="Georgia"/>
              <a:sym typeface="Georgia"/>
              <a:rtl val="0"/>
            </a:endParaRPr>
          </a:p>
          <a:p>
            <a:pPr marL="145733" indent="-6033">
              <a:buClr>
                <a:srgbClr val="D16349"/>
              </a:buClr>
              <a:buSzPct val="25000"/>
              <a:buNone/>
            </a:pPr>
            <a:endParaRPr lang="en-US" sz="2700" dirty="0" smtClean="0">
              <a:latin typeface="Georgia"/>
              <a:sym typeface="Georgia"/>
            </a:endParaRPr>
          </a:p>
          <a:p>
            <a:pPr marL="145733" indent="-6033">
              <a:buClr>
                <a:srgbClr val="D16349"/>
              </a:buClr>
              <a:buSzPct val="25000"/>
              <a:buNone/>
            </a:pPr>
            <a:r>
              <a:rPr lang="en-US" sz="2700" b="1" dirty="0" smtClean="0">
                <a:latin typeface="Georgia"/>
                <a:sym typeface="Georgia"/>
              </a:rPr>
              <a:t>Increasing Time:</a:t>
            </a:r>
          </a:p>
          <a:p>
            <a:pPr marL="145733" indent="-6033">
              <a:buClr>
                <a:srgbClr val="D16349"/>
              </a:buClr>
              <a:buSzPct val="25000"/>
              <a:buNone/>
            </a:pPr>
            <a:r>
              <a:rPr lang="en-US" sz="2700" dirty="0" smtClean="0">
                <a:latin typeface="Georgia"/>
                <a:sym typeface="Georgia"/>
              </a:rPr>
              <a:t>Higher time of impact means the change in velocity takes longer</a:t>
            </a:r>
          </a:p>
          <a:p>
            <a:pPr marL="145733" indent="-6033">
              <a:buClr>
                <a:srgbClr val="D16349"/>
              </a:buClr>
              <a:buSzPct val="25000"/>
              <a:buNone/>
            </a:pPr>
            <a:endParaRPr lang="en-US" sz="2700" dirty="0">
              <a:latin typeface="Georgia"/>
              <a:sym typeface="Georgia"/>
            </a:endParaRPr>
          </a:p>
          <a:p>
            <a:pPr marL="145733" indent="-6033">
              <a:buClr>
                <a:srgbClr val="D16349"/>
              </a:buClr>
              <a:buSzPct val="25000"/>
              <a:buNone/>
            </a:pPr>
            <a:r>
              <a:rPr lang="en-US" sz="2700" dirty="0" smtClean="0">
                <a:latin typeface="Georgia"/>
                <a:sym typeface="Georgia"/>
              </a:rPr>
              <a:t>Reducing acceleration means lower impact force</a:t>
            </a:r>
          </a:p>
          <a:p>
            <a:pPr marL="145733" indent="-6033">
              <a:buClr>
                <a:srgbClr val="D16349"/>
              </a:buClr>
              <a:buSzPct val="25000"/>
              <a:buNone/>
            </a:pPr>
            <a:endParaRPr lang="en-US" sz="2700" dirty="0">
              <a:latin typeface="Georgia"/>
              <a:sym typeface="Georgia"/>
            </a:endParaRPr>
          </a:p>
          <a:p>
            <a:pPr marL="145733" indent="-6033">
              <a:buClr>
                <a:srgbClr val="D16349"/>
              </a:buClr>
              <a:buSzPct val="25000"/>
              <a:buNone/>
            </a:pPr>
            <a:r>
              <a:rPr lang="en-US" sz="2700" dirty="0" smtClean="0">
                <a:solidFill>
                  <a:srgbClr val="FF0000"/>
                </a:solidFill>
                <a:latin typeface="Georgia"/>
                <a:sym typeface="Georgia"/>
              </a:rPr>
              <a:t>Write 3+ ways Volvo increases time of impact in crashes:</a:t>
            </a:r>
          </a:p>
          <a:p>
            <a:pPr marL="145733" indent="-6033">
              <a:buClr>
                <a:srgbClr val="D16349"/>
              </a:buClr>
              <a:buSzPct val="25000"/>
              <a:buNone/>
            </a:pPr>
            <a:r>
              <a:rPr lang="en-US" sz="2700" dirty="0">
                <a:latin typeface="Georgia"/>
                <a:sym typeface="Georgia"/>
                <a:hlinkClick r:id="rId4"/>
              </a:rPr>
              <a:t>http://</a:t>
            </a:r>
            <a:r>
              <a:rPr lang="en-US" sz="2700" dirty="0" smtClean="0">
                <a:latin typeface="Georgia"/>
                <a:sym typeface="Georgia"/>
                <a:hlinkClick r:id="rId4"/>
              </a:rPr>
              <a:t>www.youtube.com/watch?v=zS_Gk7vjmOg</a:t>
            </a:r>
            <a:endParaRPr lang="en-US" sz="2700" dirty="0" smtClean="0">
              <a:latin typeface="Georgia"/>
              <a:sym typeface="Georgia"/>
            </a:endParaRPr>
          </a:p>
          <a:p>
            <a:pPr marL="145733" indent="-6033">
              <a:buClr>
                <a:srgbClr val="D16349"/>
              </a:buClr>
              <a:buSzPct val="25000"/>
              <a:buNone/>
            </a:pPr>
            <a:endParaRPr lang="en-US" sz="2700" dirty="0" smtClean="0">
              <a:latin typeface="Georgia"/>
              <a:sym typeface="Georgia"/>
            </a:endParaRPr>
          </a:p>
          <a:p>
            <a:pPr marL="145733" indent="-6033">
              <a:buClr>
                <a:srgbClr val="D16349"/>
              </a:buClr>
              <a:buSzPct val="25000"/>
              <a:buNone/>
            </a:pPr>
            <a:endParaRPr lang="en-US" sz="2700" dirty="0">
              <a:latin typeface="Georgia"/>
              <a:sym typeface="Georgia"/>
            </a:endParaRPr>
          </a:p>
          <a:p>
            <a:pPr marL="145733" indent="-6033">
              <a:buClr>
                <a:srgbClr val="D16349"/>
              </a:buClr>
              <a:buSzPct val="25000"/>
              <a:buNone/>
            </a:pPr>
            <a:endParaRPr lang="en-US" sz="2700" dirty="0" smtClean="0">
              <a:latin typeface="Georgia"/>
              <a:sym typeface="Georgia"/>
            </a:endParaRPr>
          </a:p>
        </p:txBody>
      </p:sp>
      <p:sp>
        <p:nvSpPr>
          <p:cNvPr id="9" name="Shape 245"/>
          <p:cNvSpPr txBox="1">
            <a:spLocks/>
          </p:cNvSpPr>
          <p:nvPr/>
        </p:nvSpPr>
        <p:spPr>
          <a:xfrm>
            <a:off x="335280" y="1447800"/>
            <a:ext cx="8503920" cy="457200"/>
          </a:xfrm>
          <a:prstGeom prst="rect">
            <a:avLst/>
          </a:prstGeom>
          <a:noFill/>
          <a:ln>
            <a:solidFill>
              <a:schemeClr val="tx1"/>
            </a:solidFill>
          </a:ln>
        </p:spPr>
        <p:txBody>
          <a:bodyPr lIns="91425" tIns="91425" rIns="91425" bIns="91425" anchor="t" anchorCtr="0">
            <a:noAutofit/>
          </a:bodyPr>
          <a:lstStyle>
            <a:defPPr marR="0" algn="l" rtl="0">
              <a:lnSpc>
                <a:spcPct val="100000"/>
              </a:lnSpc>
              <a:spcBef>
                <a:spcPts val="0"/>
              </a:spcBef>
              <a:spcAft>
                <a:spcPts val="0"/>
              </a:spcAft>
            </a:defPPr>
            <a:lvl1pPr marL="274320" marR="0" indent="36829" algn="l" rtl="0">
              <a:lnSpc>
                <a:spcPct val="100000"/>
              </a:lnSpc>
              <a:spcBef>
                <a:spcPts val="540"/>
              </a:spcBef>
              <a:spcAft>
                <a:spcPts val="0"/>
              </a:spcAft>
              <a:buClr>
                <a:schemeClr val="accent1"/>
              </a:buClr>
              <a:buFont typeface="Georgia"/>
              <a:buChar char="●"/>
              <a:defRPr sz="1400" b="0" i="0" u="none" strike="noStrike" cap="none" baseline="0">
                <a:solidFill>
                  <a:srgbClr val="000000"/>
                </a:solidFill>
                <a:latin typeface="Arial"/>
                <a:ea typeface="Arial"/>
                <a:cs typeface="Arial"/>
                <a:sym typeface="Arial"/>
                <a:rtl val="0"/>
              </a:defRPr>
            </a:lvl1pPr>
            <a:lvl2pPr marL="548640" marR="0" indent="-53340" algn="l" rtl="0">
              <a:lnSpc>
                <a:spcPct val="100000"/>
              </a:lnSpc>
              <a:spcBef>
                <a:spcPts val="440"/>
              </a:spcBef>
              <a:spcAft>
                <a:spcPts val="0"/>
              </a:spcAft>
              <a:buClr>
                <a:schemeClr val="accent2"/>
              </a:buClr>
              <a:buFont typeface="Georgia"/>
              <a:buChar char="○"/>
              <a:defRPr sz="1400" b="0" i="0" u="none" strike="noStrike" cap="none" baseline="0">
                <a:solidFill>
                  <a:srgbClr val="000000"/>
                </a:solidFill>
                <a:latin typeface="Arial"/>
                <a:ea typeface="Arial"/>
                <a:cs typeface="Arial"/>
                <a:sym typeface="Arial"/>
                <a:rtl val="0"/>
              </a:defRPr>
            </a:lvl2pPr>
            <a:lvl3pPr marL="822960" marR="0" indent="-22860" algn="l" rtl="0">
              <a:lnSpc>
                <a:spcPct val="100000"/>
              </a:lnSpc>
              <a:spcBef>
                <a:spcPts val="400"/>
              </a:spcBef>
              <a:spcAft>
                <a:spcPts val="0"/>
              </a:spcAft>
              <a:buClr>
                <a:schemeClr val="accent3"/>
              </a:buClr>
              <a:buFont typeface="Georgia"/>
              <a:buChar char="•"/>
              <a:defRPr sz="1400" b="0" i="0" u="none" strike="noStrike" cap="none" baseline="0">
                <a:solidFill>
                  <a:srgbClr val="000000"/>
                </a:solidFill>
                <a:latin typeface="Arial"/>
                <a:ea typeface="Arial"/>
                <a:cs typeface="Arial"/>
                <a:sym typeface="Arial"/>
                <a:rtl val="0"/>
              </a:defRPr>
            </a:lvl3pPr>
            <a:lvl4pPr marL="1097280" marR="0" indent="-17780" algn="l" rtl="0">
              <a:lnSpc>
                <a:spcPct val="100000"/>
              </a:lnSpc>
              <a:spcBef>
                <a:spcPts val="400"/>
              </a:spcBef>
              <a:spcAft>
                <a:spcPts val="0"/>
              </a:spcAft>
              <a:buClr>
                <a:schemeClr val="accent4"/>
              </a:buClr>
              <a:buFont typeface="Georgia"/>
              <a:buChar char="•"/>
              <a:defRPr sz="1400" b="0" i="0" u="none" strike="noStrike" cap="none" baseline="0">
                <a:solidFill>
                  <a:srgbClr val="000000"/>
                </a:solidFill>
                <a:latin typeface="Arial"/>
                <a:ea typeface="Arial"/>
                <a:cs typeface="Arial"/>
                <a:sym typeface="Arial"/>
                <a:rtl val="0"/>
              </a:defRPr>
            </a:lvl4pPr>
            <a:lvl5pPr marL="1371600" marR="0" indent="0" algn="l" rtl="0">
              <a:lnSpc>
                <a:spcPct val="100000"/>
              </a:lnSpc>
              <a:spcBef>
                <a:spcPts val="360"/>
              </a:spcBef>
              <a:spcAft>
                <a:spcPts val="0"/>
              </a:spcAft>
              <a:buClr>
                <a:schemeClr val="accent5"/>
              </a:buClr>
              <a:buFont typeface="Georgia"/>
              <a:buChar char="•"/>
              <a:defRPr sz="1400" b="0" i="0" u="none" strike="noStrike" cap="none" baseline="0">
                <a:solidFill>
                  <a:srgbClr val="000000"/>
                </a:solidFill>
                <a:latin typeface="Arial"/>
                <a:ea typeface="Arial"/>
                <a:cs typeface="Arial"/>
                <a:sym typeface="Arial"/>
                <a:rtl val="0"/>
              </a:defRPr>
            </a:lvl5pPr>
            <a:lvl6pPr marL="1645920" marR="0" indent="17779" algn="l" rtl="0">
              <a:lnSpc>
                <a:spcPct val="100000"/>
              </a:lnSpc>
              <a:spcBef>
                <a:spcPts val="360"/>
              </a:spcBef>
              <a:spcAft>
                <a:spcPts val="0"/>
              </a:spcAft>
              <a:buClr>
                <a:schemeClr val="accent6"/>
              </a:buClr>
              <a:buFont typeface="Georgia"/>
              <a:buChar char="●"/>
              <a:defRPr sz="1400" b="0" i="0" u="none" strike="noStrike" cap="none" baseline="0">
                <a:solidFill>
                  <a:srgbClr val="000000"/>
                </a:solidFill>
                <a:latin typeface="Arial"/>
                <a:ea typeface="Arial"/>
                <a:cs typeface="Arial"/>
                <a:sym typeface="Arial"/>
                <a:rtl val="0"/>
              </a:defRPr>
            </a:lvl6pPr>
            <a:lvl7pPr marL="1920240" marR="0" indent="-2539" algn="l" rtl="0">
              <a:lnSpc>
                <a:spcPct val="100000"/>
              </a:lnSpc>
              <a:spcBef>
                <a:spcPts val="320"/>
              </a:spcBef>
              <a:spcAft>
                <a:spcPts val="0"/>
              </a:spcAft>
              <a:buClr>
                <a:srgbClr val="B85740"/>
              </a:buClr>
              <a:buFont typeface="Georgia"/>
              <a:buChar char="•"/>
              <a:defRPr sz="1400" b="0" i="0" u="none" strike="noStrike" cap="none" baseline="0">
                <a:solidFill>
                  <a:srgbClr val="000000"/>
                </a:solidFill>
                <a:latin typeface="Arial"/>
                <a:ea typeface="Arial"/>
                <a:cs typeface="Arial"/>
                <a:sym typeface="Arial"/>
                <a:rtl val="0"/>
              </a:defRPr>
            </a:lvl7pPr>
            <a:lvl8pPr marL="2103120" marR="0" indent="17779" algn="l" rtl="0">
              <a:lnSpc>
                <a:spcPct val="100000"/>
              </a:lnSpc>
              <a:spcBef>
                <a:spcPts val="320"/>
              </a:spcBef>
              <a:spcAft>
                <a:spcPts val="0"/>
              </a:spcAft>
              <a:buClr>
                <a:srgbClr val="7B6C62"/>
              </a:buClr>
              <a:buFont typeface="Georgia"/>
              <a:buChar char="•"/>
              <a:defRPr sz="1400" b="0" i="0" u="none" strike="noStrike" cap="none" baseline="0">
                <a:solidFill>
                  <a:srgbClr val="000000"/>
                </a:solidFill>
                <a:latin typeface="Arial"/>
                <a:ea typeface="Arial"/>
                <a:cs typeface="Arial"/>
                <a:sym typeface="Arial"/>
                <a:rtl val="0"/>
              </a:defRPr>
            </a:lvl8pPr>
            <a:lvl9pPr marL="2377440" marR="0" indent="-27939" algn="l" rtl="0">
              <a:lnSpc>
                <a:spcPct val="100000"/>
              </a:lnSpc>
              <a:spcBef>
                <a:spcPts val="280"/>
              </a:spcBef>
              <a:spcAft>
                <a:spcPts val="0"/>
              </a:spcAft>
              <a:buClr>
                <a:srgbClr val="B49E02"/>
              </a:buClr>
              <a:buFont typeface="Georgia"/>
              <a:buChar char="•"/>
              <a:defRPr sz="1400" b="0" i="0" u="none" strike="noStrike" cap="none" baseline="0">
                <a:solidFill>
                  <a:srgbClr val="000000"/>
                </a:solidFill>
                <a:latin typeface="Arial"/>
                <a:ea typeface="Arial"/>
                <a:cs typeface="Arial"/>
                <a:sym typeface="Arial"/>
                <a:rtl val="0"/>
              </a:defRPr>
            </a:lvl9pPr>
          </a:lstStyle>
          <a:p>
            <a:pPr marL="139700" indent="0">
              <a:spcBef>
                <a:spcPts val="0"/>
              </a:spcBef>
              <a:buClr>
                <a:srgbClr val="D16349"/>
              </a:buClr>
              <a:buSzPct val="100000"/>
              <a:buFont typeface="Georgia"/>
              <a:buNone/>
            </a:pPr>
            <a:r>
              <a:rPr lang="en-US" sz="2000" i="1" dirty="0" err="1" smtClean="0">
                <a:latin typeface="Georgia"/>
                <a:ea typeface="Georgia"/>
                <a:cs typeface="Georgia"/>
                <a:sym typeface="Georgia"/>
              </a:rPr>
              <a:t>Dir</a:t>
            </a:r>
            <a:r>
              <a:rPr lang="en-US" sz="2000" i="1" dirty="0" smtClean="0">
                <a:latin typeface="Georgia"/>
                <a:ea typeface="Georgia"/>
                <a:cs typeface="Georgia"/>
                <a:sym typeface="Georgia"/>
              </a:rPr>
              <a:t>: NB’s out.  Silently taking notes.  Questions at the end of the slide.</a:t>
            </a:r>
            <a:endParaRPr lang="en-US" sz="2000" i="1" dirty="0">
              <a:latin typeface="Georgia"/>
              <a:ea typeface="Georgia"/>
              <a:cs typeface="Georgia"/>
              <a:sym typeface="Georgia"/>
            </a:endParaRPr>
          </a:p>
        </p:txBody>
      </p:sp>
    </p:spTree>
    <p:extLst>
      <p:ext uri="{BB962C8B-B14F-4D97-AF65-F5344CB8AC3E}">
        <p14:creationId xmlns:p14="http://schemas.microsoft.com/office/powerpoint/2010/main" val="2308900277"/>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1">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p:nvPr/>
        </p:nvSpPr>
        <p:spPr>
          <a:xfrm>
            <a:off x="76200" y="2057400"/>
            <a:ext cx="8991600" cy="4581524"/>
          </a:xfrm>
          <a:prstGeom prst="rect">
            <a:avLst/>
          </a:prstGeom>
          <a:blipFill rotWithShape="1">
            <a:blip r:embed="rId3">
              <a:alphaModFix/>
            </a:blip>
            <a:stretch>
              <a:fillRect/>
            </a:stretch>
          </a:blipFill>
          <a:ln>
            <a:noFill/>
          </a:ln>
        </p:spPr>
        <p:txBody>
          <a:bodyPr lIns="91425" tIns="91425" rIns="91425" bIns="91425" anchor="ctr" anchorCtr="0">
            <a:noAutofit/>
          </a:bodyPr>
          <a:lstStyle/>
          <a:p>
            <a:endParaRPr/>
          </a:p>
        </p:txBody>
      </p:sp>
      <p:sp>
        <p:nvSpPr>
          <p:cNvPr id="230" name="Shape 230"/>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lvl="0">
              <a:buSzPct val="25000"/>
            </a:pPr>
            <a:r>
              <a:rPr lang="en-US" sz="3300" dirty="0" smtClean="0">
                <a:solidFill>
                  <a:srgbClr val="7B9899"/>
                </a:solidFill>
                <a:latin typeface="Georgia"/>
                <a:ea typeface="Georgia"/>
                <a:cs typeface="Georgia"/>
                <a:sym typeface="Georgia"/>
              </a:rPr>
              <a:t>Intro to Momentum</a:t>
            </a:r>
            <a:endParaRPr lang="en-US" sz="3300" b="0" i="0" u="none" strike="noStrike" cap="none" baseline="0" dirty="0">
              <a:solidFill>
                <a:srgbClr val="7B9899"/>
              </a:solidFill>
              <a:latin typeface="Georgia"/>
              <a:ea typeface="Georgia"/>
              <a:cs typeface="Georgia"/>
              <a:sym typeface="Georgia"/>
              <a:rtl val="0"/>
            </a:endParaRPr>
          </a:p>
        </p:txBody>
      </p:sp>
      <p:sp>
        <p:nvSpPr>
          <p:cNvPr id="231" name="Shape 231"/>
          <p:cNvSpPr txBox="1">
            <a:spLocks noGrp="1"/>
          </p:cNvSpPr>
          <p:nvPr>
            <p:ph type="body" idx="1"/>
          </p:nvPr>
        </p:nvSpPr>
        <p:spPr>
          <a:xfrm>
            <a:off x="152400" y="1527048"/>
            <a:ext cx="8839200" cy="5026152"/>
          </a:xfrm>
          <a:prstGeom prst="rect">
            <a:avLst/>
          </a:prstGeom>
          <a:noFill/>
          <a:ln>
            <a:noFill/>
          </a:ln>
        </p:spPr>
        <p:txBody>
          <a:bodyPr lIns="91425" tIns="91425" rIns="91425" bIns="91425" anchor="t" anchorCtr="0">
            <a:noAutofit/>
          </a:bodyPr>
          <a:lstStyle/>
          <a:p>
            <a:pPr marL="145733" marR="0" lvl="0" indent="-6033" algn="ctr" rtl="0">
              <a:lnSpc>
                <a:spcPct val="100000"/>
              </a:lnSpc>
              <a:spcBef>
                <a:spcPts val="540"/>
              </a:spcBef>
              <a:spcAft>
                <a:spcPts val="0"/>
              </a:spcAft>
              <a:buClr>
                <a:schemeClr val="accent1"/>
              </a:buClr>
              <a:buSzPct val="25000"/>
              <a:buFont typeface="Georgia"/>
              <a:buNone/>
            </a:pPr>
            <a:endParaRPr lang="en-US" sz="2700" b="1" i="0" u="none" strike="noStrike" cap="none" baseline="0" dirty="0" smtClean="0">
              <a:solidFill>
                <a:schemeClr val="dk1"/>
              </a:solidFill>
              <a:latin typeface="Georgia"/>
              <a:ea typeface="Georgia"/>
              <a:cs typeface="Georgia"/>
              <a:sym typeface="Georgia"/>
              <a:rtl val="0"/>
            </a:endParaRPr>
          </a:p>
          <a:p>
            <a:pPr marL="145733" indent="-6033">
              <a:buClr>
                <a:srgbClr val="D16349"/>
              </a:buClr>
              <a:buSzPct val="25000"/>
              <a:buNone/>
            </a:pPr>
            <a:endParaRPr lang="en-US" sz="2700" dirty="0" smtClean="0">
              <a:latin typeface="Georgia"/>
              <a:sym typeface="Georgia"/>
            </a:endParaRPr>
          </a:p>
          <a:p>
            <a:pPr marL="145733" indent="-6033">
              <a:buClr>
                <a:srgbClr val="D16349"/>
              </a:buClr>
              <a:buSzPct val="25000"/>
              <a:buNone/>
            </a:pPr>
            <a:r>
              <a:rPr lang="en-US" sz="2700" b="1" dirty="0" smtClean="0">
                <a:latin typeface="Georgia"/>
                <a:sym typeface="Georgia"/>
              </a:rPr>
              <a:t>Decreasing Pressure:</a:t>
            </a:r>
          </a:p>
          <a:p>
            <a:pPr marL="145733" indent="-6033">
              <a:buClr>
                <a:srgbClr val="D16349"/>
              </a:buClr>
              <a:buSzPct val="25000"/>
              <a:buNone/>
            </a:pPr>
            <a:r>
              <a:rPr lang="en-US" sz="2700" dirty="0" smtClean="0">
                <a:latin typeface="Georgia"/>
                <a:sym typeface="Georgia"/>
              </a:rPr>
              <a:t>Spreading out the impact zone means that the same total force is applied over a larger area</a:t>
            </a:r>
          </a:p>
          <a:p>
            <a:pPr marL="145733" indent="-6033">
              <a:buClr>
                <a:srgbClr val="D16349"/>
              </a:buClr>
              <a:buSzPct val="25000"/>
              <a:buNone/>
            </a:pPr>
            <a:endParaRPr lang="en-US" sz="2700" dirty="0">
              <a:latin typeface="Georgia"/>
              <a:sym typeface="Georgia"/>
            </a:endParaRPr>
          </a:p>
          <a:p>
            <a:pPr marL="145733" indent="-6033">
              <a:buClr>
                <a:srgbClr val="D16349"/>
              </a:buClr>
              <a:buSzPct val="25000"/>
              <a:buNone/>
            </a:pPr>
            <a:r>
              <a:rPr lang="en-US" sz="2700" dirty="0" smtClean="0">
                <a:latin typeface="Georgia"/>
                <a:sym typeface="Georgia"/>
              </a:rPr>
              <a:t>Less force is applied to any one spot</a:t>
            </a:r>
          </a:p>
          <a:p>
            <a:pPr marL="145733" indent="-6033">
              <a:buClr>
                <a:srgbClr val="D16349"/>
              </a:buClr>
              <a:buSzPct val="25000"/>
              <a:buNone/>
            </a:pPr>
            <a:endParaRPr lang="en-US" sz="2700" dirty="0">
              <a:latin typeface="Georgia"/>
              <a:sym typeface="Georgia"/>
            </a:endParaRPr>
          </a:p>
        </p:txBody>
      </p:sp>
      <p:sp>
        <p:nvSpPr>
          <p:cNvPr id="9" name="Shape 245"/>
          <p:cNvSpPr txBox="1">
            <a:spLocks/>
          </p:cNvSpPr>
          <p:nvPr/>
        </p:nvSpPr>
        <p:spPr>
          <a:xfrm>
            <a:off x="335280" y="1447800"/>
            <a:ext cx="8503920" cy="457200"/>
          </a:xfrm>
          <a:prstGeom prst="rect">
            <a:avLst/>
          </a:prstGeom>
          <a:noFill/>
          <a:ln>
            <a:solidFill>
              <a:schemeClr val="tx1"/>
            </a:solidFill>
          </a:ln>
        </p:spPr>
        <p:txBody>
          <a:bodyPr lIns="91425" tIns="91425" rIns="91425" bIns="91425" anchor="t" anchorCtr="0">
            <a:noAutofit/>
          </a:bodyPr>
          <a:lstStyle>
            <a:defPPr marR="0" algn="l" rtl="0">
              <a:lnSpc>
                <a:spcPct val="100000"/>
              </a:lnSpc>
              <a:spcBef>
                <a:spcPts val="0"/>
              </a:spcBef>
              <a:spcAft>
                <a:spcPts val="0"/>
              </a:spcAft>
            </a:defPPr>
            <a:lvl1pPr marL="274320" marR="0" indent="36829" algn="l" rtl="0">
              <a:lnSpc>
                <a:spcPct val="100000"/>
              </a:lnSpc>
              <a:spcBef>
                <a:spcPts val="540"/>
              </a:spcBef>
              <a:spcAft>
                <a:spcPts val="0"/>
              </a:spcAft>
              <a:buClr>
                <a:schemeClr val="accent1"/>
              </a:buClr>
              <a:buFont typeface="Georgia"/>
              <a:buChar char="●"/>
              <a:defRPr sz="1400" b="0" i="0" u="none" strike="noStrike" cap="none" baseline="0">
                <a:solidFill>
                  <a:srgbClr val="000000"/>
                </a:solidFill>
                <a:latin typeface="Arial"/>
                <a:ea typeface="Arial"/>
                <a:cs typeface="Arial"/>
                <a:sym typeface="Arial"/>
                <a:rtl val="0"/>
              </a:defRPr>
            </a:lvl1pPr>
            <a:lvl2pPr marL="548640" marR="0" indent="-53340" algn="l" rtl="0">
              <a:lnSpc>
                <a:spcPct val="100000"/>
              </a:lnSpc>
              <a:spcBef>
                <a:spcPts val="440"/>
              </a:spcBef>
              <a:spcAft>
                <a:spcPts val="0"/>
              </a:spcAft>
              <a:buClr>
                <a:schemeClr val="accent2"/>
              </a:buClr>
              <a:buFont typeface="Georgia"/>
              <a:buChar char="○"/>
              <a:defRPr sz="1400" b="0" i="0" u="none" strike="noStrike" cap="none" baseline="0">
                <a:solidFill>
                  <a:srgbClr val="000000"/>
                </a:solidFill>
                <a:latin typeface="Arial"/>
                <a:ea typeface="Arial"/>
                <a:cs typeface="Arial"/>
                <a:sym typeface="Arial"/>
                <a:rtl val="0"/>
              </a:defRPr>
            </a:lvl2pPr>
            <a:lvl3pPr marL="822960" marR="0" indent="-22860" algn="l" rtl="0">
              <a:lnSpc>
                <a:spcPct val="100000"/>
              </a:lnSpc>
              <a:spcBef>
                <a:spcPts val="400"/>
              </a:spcBef>
              <a:spcAft>
                <a:spcPts val="0"/>
              </a:spcAft>
              <a:buClr>
                <a:schemeClr val="accent3"/>
              </a:buClr>
              <a:buFont typeface="Georgia"/>
              <a:buChar char="•"/>
              <a:defRPr sz="1400" b="0" i="0" u="none" strike="noStrike" cap="none" baseline="0">
                <a:solidFill>
                  <a:srgbClr val="000000"/>
                </a:solidFill>
                <a:latin typeface="Arial"/>
                <a:ea typeface="Arial"/>
                <a:cs typeface="Arial"/>
                <a:sym typeface="Arial"/>
                <a:rtl val="0"/>
              </a:defRPr>
            </a:lvl3pPr>
            <a:lvl4pPr marL="1097280" marR="0" indent="-17780" algn="l" rtl="0">
              <a:lnSpc>
                <a:spcPct val="100000"/>
              </a:lnSpc>
              <a:spcBef>
                <a:spcPts val="400"/>
              </a:spcBef>
              <a:spcAft>
                <a:spcPts val="0"/>
              </a:spcAft>
              <a:buClr>
                <a:schemeClr val="accent4"/>
              </a:buClr>
              <a:buFont typeface="Georgia"/>
              <a:buChar char="•"/>
              <a:defRPr sz="1400" b="0" i="0" u="none" strike="noStrike" cap="none" baseline="0">
                <a:solidFill>
                  <a:srgbClr val="000000"/>
                </a:solidFill>
                <a:latin typeface="Arial"/>
                <a:ea typeface="Arial"/>
                <a:cs typeface="Arial"/>
                <a:sym typeface="Arial"/>
                <a:rtl val="0"/>
              </a:defRPr>
            </a:lvl4pPr>
            <a:lvl5pPr marL="1371600" marR="0" indent="0" algn="l" rtl="0">
              <a:lnSpc>
                <a:spcPct val="100000"/>
              </a:lnSpc>
              <a:spcBef>
                <a:spcPts val="360"/>
              </a:spcBef>
              <a:spcAft>
                <a:spcPts val="0"/>
              </a:spcAft>
              <a:buClr>
                <a:schemeClr val="accent5"/>
              </a:buClr>
              <a:buFont typeface="Georgia"/>
              <a:buChar char="•"/>
              <a:defRPr sz="1400" b="0" i="0" u="none" strike="noStrike" cap="none" baseline="0">
                <a:solidFill>
                  <a:srgbClr val="000000"/>
                </a:solidFill>
                <a:latin typeface="Arial"/>
                <a:ea typeface="Arial"/>
                <a:cs typeface="Arial"/>
                <a:sym typeface="Arial"/>
                <a:rtl val="0"/>
              </a:defRPr>
            </a:lvl5pPr>
            <a:lvl6pPr marL="1645920" marR="0" indent="17779" algn="l" rtl="0">
              <a:lnSpc>
                <a:spcPct val="100000"/>
              </a:lnSpc>
              <a:spcBef>
                <a:spcPts val="360"/>
              </a:spcBef>
              <a:spcAft>
                <a:spcPts val="0"/>
              </a:spcAft>
              <a:buClr>
                <a:schemeClr val="accent6"/>
              </a:buClr>
              <a:buFont typeface="Georgia"/>
              <a:buChar char="●"/>
              <a:defRPr sz="1400" b="0" i="0" u="none" strike="noStrike" cap="none" baseline="0">
                <a:solidFill>
                  <a:srgbClr val="000000"/>
                </a:solidFill>
                <a:latin typeface="Arial"/>
                <a:ea typeface="Arial"/>
                <a:cs typeface="Arial"/>
                <a:sym typeface="Arial"/>
                <a:rtl val="0"/>
              </a:defRPr>
            </a:lvl6pPr>
            <a:lvl7pPr marL="1920240" marR="0" indent="-2539" algn="l" rtl="0">
              <a:lnSpc>
                <a:spcPct val="100000"/>
              </a:lnSpc>
              <a:spcBef>
                <a:spcPts val="320"/>
              </a:spcBef>
              <a:spcAft>
                <a:spcPts val="0"/>
              </a:spcAft>
              <a:buClr>
                <a:srgbClr val="B85740"/>
              </a:buClr>
              <a:buFont typeface="Georgia"/>
              <a:buChar char="•"/>
              <a:defRPr sz="1400" b="0" i="0" u="none" strike="noStrike" cap="none" baseline="0">
                <a:solidFill>
                  <a:srgbClr val="000000"/>
                </a:solidFill>
                <a:latin typeface="Arial"/>
                <a:ea typeface="Arial"/>
                <a:cs typeface="Arial"/>
                <a:sym typeface="Arial"/>
                <a:rtl val="0"/>
              </a:defRPr>
            </a:lvl7pPr>
            <a:lvl8pPr marL="2103120" marR="0" indent="17779" algn="l" rtl="0">
              <a:lnSpc>
                <a:spcPct val="100000"/>
              </a:lnSpc>
              <a:spcBef>
                <a:spcPts val="320"/>
              </a:spcBef>
              <a:spcAft>
                <a:spcPts val="0"/>
              </a:spcAft>
              <a:buClr>
                <a:srgbClr val="7B6C62"/>
              </a:buClr>
              <a:buFont typeface="Georgia"/>
              <a:buChar char="•"/>
              <a:defRPr sz="1400" b="0" i="0" u="none" strike="noStrike" cap="none" baseline="0">
                <a:solidFill>
                  <a:srgbClr val="000000"/>
                </a:solidFill>
                <a:latin typeface="Arial"/>
                <a:ea typeface="Arial"/>
                <a:cs typeface="Arial"/>
                <a:sym typeface="Arial"/>
                <a:rtl val="0"/>
              </a:defRPr>
            </a:lvl8pPr>
            <a:lvl9pPr marL="2377440" marR="0" indent="-27939" algn="l" rtl="0">
              <a:lnSpc>
                <a:spcPct val="100000"/>
              </a:lnSpc>
              <a:spcBef>
                <a:spcPts val="280"/>
              </a:spcBef>
              <a:spcAft>
                <a:spcPts val="0"/>
              </a:spcAft>
              <a:buClr>
                <a:srgbClr val="B49E02"/>
              </a:buClr>
              <a:buFont typeface="Georgia"/>
              <a:buChar char="•"/>
              <a:defRPr sz="1400" b="0" i="0" u="none" strike="noStrike" cap="none" baseline="0">
                <a:solidFill>
                  <a:srgbClr val="000000"/>
                </a:solidFill>
                <a:latin typeface="Arial"/>
                <a:ea typeface="Arial"/>
                <a:cs typeface="Arial"/>
                <a:sym typeface="Arial"/>
                <a:rtl val="0"/>
              </a:defRPr>
            </a:lvl9pPr>
          </a:lstStyle>
          <a:p>
            <a:pPr marL="139700" indent="0">
              <a:spcBef>
                <a:spcPts val="0"/>
              </a:spcBef>
              <a:buClr>
                <a:srgbClr val="D16349"/>
              </a:buClr>
              <a:buSzPct val="100000"/>
              <a:buFont typeface="Georgia"/>
              <a:buNone/>
            </a:pPr>
            <a:r>
              <a:rPr lang="en-US" sz="2000" i="1" dirty="0" err="1" smtClean="0">
                <a:latin typeface="Georgia"/>
                <a:ea typeface="Georgia"/>
                <a:cs typeface="Georgia"/>
                <a:sym typeface="Georgia"/>
              </a:rPr>
              <a:t>Dir</a:t>
            </a:r>
            <a:r>
              <a:rPr lang="en-US" sz="2000" i="1" dirty="0" smtClean="0">
                <a:latin typeface="Georgia"/>
                <a:ea typeface="Georgia"/>
                <a:cs typeface="Georgia"/>
                <a:sym typeface="Georgia"/>
              </a:rPr>
              <a:t>: NB’s out.  Silently taking notes.  Questions at the end of the slide.</a:t>
            </a:r>
            <a:endParaRPr lang="en-US" sz="2000" i="1" dirty="0">
              <a:latin typeface="Georgia"/>
              <a:ea typeface="Georgia"/>
              <a:cs typeface="Georgia"/>
              <a:sym typeface="Georgia"/>
            </a:endParaRPr>
          </a:p>
        </p:txBody>
      </p:sp>
    </p:spTree>
    <p:extLst>
      <p:ext uri="{BB962C8B-B14F-4D97-AF65-F5344CB8AC3E}">
        <p14:creationId xmlns:p14="http://schemas.microsoft.com/office/powerpoint/2010/main" val="652588304"/>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6600">
            <a:alpha val="39000"/>
          </a:srgbClr>
        </a:solidFill>
        <a:effectLst/>
      </p:bgPr>
    </p:bg>
    <p:spTree>
      <p:nvGrpSpPr>
        <p:cNvPr id="1" name=""/>
        <p:cNvGrpSpPr/>
        <p:nvPr/>
      </p:nvGrpSpPr>
      <p:grpSpPr>
        <a:xfrm>
          <a:off x="0" y="0"/>
          <a:ext cx="0" cy="0"/>
          <a:chOff x="0" y="0"/>
          <a:chExt cx="0" cy="0"/>
        </a:xfrm>
      </p:grpSpPr>
      <p:sp>
        <p:nvSpPr>
          <p:cNvPr id="5" name="TextBox 4"/>
          <p:cNvSpPr txBox="1"/>
          <p:nvPr/>
        </p:nvSpPr>
        <p:spPr>
          <a:xfrm>
            <a:off x="457200" y="281226"/>
            <a:ext cx="8229600" cy="861774"/>
          </a:xfrm>
          <a:prstGeom prst="rect">
            <a:avLst/>
          </a:prstGeom>
          <a:noFill/>
        </p:spPr>
        <p:txBody>
          <a:bodyPr wrap="square" rtlCol="0">
            <a:spAutoFit/>
          </a:bodyPr>
          <a:lstStyle/>
          <a:p>
            <a:pPr algn="ctr"/>
            <a:r>
              <a:rPr lang="en-US" sz="5000" dirty="0" smtClean="0">
                <a:solidFill>
                  <a:srgbClr val="78002D"/>
                </a:solidFill>
                <a:latin typeface="Franklin Gothic Medium Cond" panose="020B0606030402020204" pitchFamily="34" charset="0"/>
              </a:rPr>
              <a:t>Front of the Room 2</a:t>
            </a:r>
            <a:r>
              <a:rPr lang="en-US" sz="5000" baseline="30000" dirty="0" smtClean="0">
                <a:solidFill>
                  <a:srgbClr val="78002D"/>
                </a:solidFill>
                <a:latin typeface="Franklin Gothic Medium Cond" panose="020B0606030402020204" pitchFamily="34" charset="0"/>
              </a:rPr>
              <a:t>nd</a:t>
            </a:r>
            <a:r>
              <a:rPr lang="en-US" sz="5000" dirty="0" smtClean="0">
                <a:solidFill>
                  <a:srgbClr val="78002D"/>
                </a:solidFill>
                <a:latin typeface="Franklin Gothic Medium Cond" panose="020B0606030402020204" pitchFamily="34" charset="0"/>
              </a:rPr>
              <a:t> </a:t>
            </a:r>
            <a:endParaRPr lang="en-US" sz="5000" dirty="0">
              <a:solidFill>
                <a:srgbClr val="78002D"/>
              </a:solidFill>
              <a:latin typeface="Franklin Gothic Medium Cond" panose="020B06060304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619712430"/>
              </p:ext>
            </p:extLst>
          </p:nvPr>
        </p:nvGraphicFramePr>
        <p:xfrm>
          <a:off x="3124200" y="1299144"/>
          <a:ext cx="3133485" cy="2434656"/>
        </p:xfrm>
        <a:graphic>
          <a:graphicData uri="http://schemas.openxmlformats.org/drawingml/2006/table">
            <a:tbl>
              <a:tblPr firstRow="1" bandRow="1">
                <a:tableStyleId>{5940675A-B579-460E-94D1-54222C63F5DA}</a:tableStyleId>
              </a:tblPr>
              <a:tblGrid>
                <a:gridCol w="1044495"/>
                <a:gridCol w="1044495"/>
                <a:gridCol w="1044495"/>
              </a:tblGrid>
              <a:tr h="811552">
                <a:tc>
                  <a:txBody>
                    <a:bodyPr/>
                    <a:lstStyle/>
                    <a:p>
                      <a:pPr algn="l" fontAlgn="b"/>
                      <a:r>
                        <a:rPr lang="en-US" sz="2500" b="0" i="0" u="none" strike="noStrike" dirty="0">
                          <a:effectLst/>
                          <a:latin typeface="Tahoma"/>
                        </a:rPr>
                        <a:t>Justyn</a:t>
                      </a:r>
                    </a:p>
                  </a:txBody>
                  <a:tcPr marL="9525" marR="9525" marT="9525" marB="0" anchor="b">
                    <a:solidFill>
                      <a:schemeClr val="bg1">
                        <a:lumMod val="95000"/>
                      </a:schemeClr>
                    </a:solidFill>
                  </a:tcPr>
                </a:tc>
                <a:tc>
                  <a:txBody>
                    <a:bodyPr/>
                    <a:lstStyle/>
                    <a:p>
                      <a:pPr algn="l" fontAlgn="b"/>
                      <a:r>
                        <a:rPr lang="en-US" sz="2500" b="0" i="0" u="none" strike="noStrike" dirty="0" err="1">
                          <a:effectLst/>
                          <a:latin typeface="Tahoma"/>
                        </a:rPr>
                        <a:t>Laniya</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err="1" smtClean="0">
                          <a:effectLst/>
                          <a:latin typeface="Tahoma"/>
                        </a:rPr>
                        <a:t>Keishaun</a:t>
                      </a:r>
                      <a:endParaRPr lang="en-US" sz="2500" b="0" i="0" u="none" strike="noStrike" dirty="0">
                        <a:effectLst/>
                        <a:latin typeface="Tahoma"/>
                      </a:endParaRPr>
                    </a:p>
                  </a:txBody>
                  <a:tcPr marL="9525" marR="9525" marT="9525" marB="0" anchor="b">
                    <a:solidFill>
                      <a:schemeClr val="bg1">
                        <a:lumMod val="95000"/>
                      </a:schemeClr>
                    </a:solidFill>
                  </a:tcPr>
                </a:tc>
              </a:tr>
              <a:tr h="811552">
                <a:tc>
                  <a:txBody>
                    <a:bodyPr/>
                    <a:lstStyle/>
                    <a:p>
                      <a:pPr algn="l" fontAlgn="b"/>
                      <a:r>
                        <a:rPr lang="en-US" sz="2500" b="0" i="0" u="none" strike="noStrike">
                          <a:effectLst/>
                          <a:latin typeface="Tahoma"/>
                        </a:rPr>
                        <a:t>Gabriel</a:t>
                      </a:r>
                    </a:p>
                  </a:txBody>
                  <a:tcPr marL="9525" marR="9525" marT="9525" marB="0" anchor="b">
                    <a:solidFill>
                      <a:schemeClr val="bg1">
                        <a:lumMod val="95000"/>
                      </a:schemeClr>
                    </a:solidFill>
                  </a:tcPr>
                </a:tc>
                <a:tc>
                  <a:txBody>
                    <a:bodyPr/>
                    <a:lstStyle/>
                    <a:p>
                      <a:pPr algn="l" fontAlgn="b"/>
                      <a:r>
                        <a:rPr lang="en-US" sz="2500" b="0" i="0" u="none" strike="noStrike" dirty="0">
                          <a:effectLst/>
                          <a:latin typeface="Tahoma"/>
                        </a:rPr>
                        <a:t>Aliyah</a:t>
                      </a:r>
                    </a:p>
                  </a:txBody>
                  <a:tcPr marL="9525" marR="9525" marT="9525" marB="0" anchor="b">
                    <a:solidFill>
                      <a:schemeClr val="bg1">
                        <a:lumMod val="95000"/>
                      </a:schemeClr>
                    </a:solidFill>
                  </a:tcPr>
                </a:tc>
                <a:tc>
                  <a:txBody>
                    <a:bodyPr/>
                    <a:lstStyle/>
                    <a:p>
                      <a:pPr algn="l" fontAlgn="b"/>
                      <a:r>
                        <a:rPr lang="en-US" sz="2500" b="0" i="0" u="none" strike="noStrike" dirty="0">
                          <a:effectLst/>
                          <a:latin typeface="Tahoma"/>
                        </a:rPr>
                        <a:t>Jason</a:t>
                      </a:r>
                    </a:p>
                  </a:txBody>
                  <a:tcPr marL="9525" marR="9525" marT="9525" marB="0" anchor="b">
                    <a:solidFill>
                      <a:schemeClr val="bg1">
                        <a:lumMod val="95000"/>
                      </a:schemeClr>
                    </a:solidFill>
                  </a:tcPr>
                </a:tc>
              </a:tr>
              <a:tr h="811552">
                <a:tc>
                  <a:txBody>
                    <a:bodyPr/>
                    <a:lstStyle/>
                    <a:p>
                      <a:pPr algn="l" fontAlgn="b"/>
                      <a:r>
                        <a:rPr lang="en-US" sz="2500" b="0" i="0" u="none" strike="noStrike" dirty="0" err="1" smtClean="0">
                          <a:effectLst/>
                          <a:latin typeface="Tahoma"/>
                        </a:rPr>
                        <a:t>Lashawn</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Christina</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endParaRPr lang="en-US" sz="2500" b="0" i="0" u="none" strike="noStrike" dirty="0">
                        <a:effectLst/>
                        <a:latin typeface="Tahoma"/>
                      </a:endParaRPr>
                    </a:p>
                  </a:txBody>
                  <a:tcPr marL="9525" marR="9525" marT="9525" marB="0" anchor="b">
                    <a:solidFill>
                      <a:schemeClr val="bg1">
                        <a:lumMod val="95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41729060"/>
              </p:ext>
            </p:extLst>
          </p:nvPr>
        </p:nvGraphicFramePr>
        <p:xfrm>
          <a:off x="6629400" y="1293453"/>
          <a:ext cx="2438400" cy="2392679"/>
        </p:xfrm>
        <a:graphic>
          <a:graphicData uri="http://schemas.openxmlformats.org/drawingml/2006/table">
            <a:tbl>
              <a:tblPr firstRow="1" bandRow="1">
                <a:tableStyleId>{5940675A-B579-460E-94D1-54222C63F5DA}</a:tableStyleId>
              </a:tblPr>
              <a:tblGrid>
                <a:gridCol w="1219200"/>
                <a:gridCol w="1219200"/>
              </a:tblGrid>
              <a:tr h="769575">
                <a:tc>
                  <a:txBody>
                    <a:bodyPr/>
                    <a:lstStyle/>
                    <a:p>
                      <a:pPr algn="l" fontAlgn="b"/>
                      <a:r>
                        <a:rPr lang="en-US" sz="2500" b="0" i="0" u="none" strike="noStrike" dirty="0" smtClean="0">
                          <a:effectLst/>
                          <a:latin typeface="Tahoma"/>
                        </a:rPr>
                        <a:t>Ricardo</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r>
                        <a:rPr lang="en-US" sz="2500" b="0" i="0" u="none" strike="noStrike" dirty="0" err="1" smtClean="0">
                          <a:effectLst/>
                          <a:latin typeface="Tahoma"/>
                        </a:rPr>
                        <a:t>Wuraola</a:t>
                      </a:r>
                      <a:endParaRPr lang="en-US" sz="2500" dirty="0"/>
                    </a:p>
                  </a:txBody>
                  <a:tcPr marL="9525" marR="9525" marT="9525" marB="0" anchor="b">
                    <a:solidFill>
                      <a:schemeClr val="bg1">
                        <a:lumMod val="95000"/>
                      </a:schemeClr>
                    </a:solidFill>
                  </a:tcPr>
                </a:tc>
              </a:tr>
              <a:tr h="811552">
                <a:tc>
                  <a:txBody>
                    <a:bodyPr/>
                    <a:lstStyle/>
                    <a:p>
                      <a:pPr algn="l" fontAlgn="b"/>
                      <a:r>
                        <a:rPr lang="en-US" sz="2500" b="0" i="0" u="none" strike="noStrike" dirty="0" smtClean="0">
                          <a:effectLst/>
                          <a:latin typeface="Tahoma"/>
                        </a:rPr>
                        <a:t>Eric</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r>
                        <a:rPr lang="en-US" sz="2500" b="0" i="0" u="none" strike="noStrike" dirty="0" err="1" smtClean="0">
                          <a:effectLst/>
                          <a:latin typeface="Tahoma"/>
                        </a:rPr>
                        <a:t>Chanice</a:t>
                      </a:r>
                      <a:endParaRPr lang="en-US" sz="2500" dirty="0"/>
                    </a:p>
                  </a:txBody>
                  <a:tcPr marL="9525" marR="9525" marT="9525" marB="0" anchor="b">
                    <a:solidFill>
                      <a:schemeClr val="bg1">
                        <a:lumMod val="95000"/>
                      </a:schemeClr>
                    </a:solidFill>
                  </a:tcPr>
                </a:tc>
              </a:tr>
              <a:tr h="811552">
                <a:tc>
                  <a:txBody>
                    <a:bodyPr/>
                    <a:lstStyle/>
                    <a:p>
                      <a:pPr algn="l" fontAlgn="b"/>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500" b="0" i="0" u="none" strike="noStrike" dirty="0" smtClean="0">
                        <a:effectLst/>
                        <a:latin typeface="Tahoma"/>
                      </a:endParaRPr>
                    </a:p>
                    <a:p>
                      <a:endParaRPr lang="en-US" sz="2500" dirty="0"/>
                    </a:p>
                  </a:txBody>
                  <a:tcPr marL="9525" marR="9525" marT="9525" marB="0" anchor="b">
                    <a:solidFill>
                      <a:schemeClr val="bg1">
                        <a:lumMod val="95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98463224"/>
              </p:ext>
            </p:extLst>
          </p:nvPr>
        </p:nvGraphicFramePr>
        <p:xfrm>
          <a:off x="76200" y="1299144"/>
          <a:ext cx="2667000" cy="2434656"/>
        </p:xfrm>
        <a:graphic>
          <a:graphicData uri="http://schemas.openxmlformats.org/drawingml/2006/table">
            <a:tbl>
              <a:tblPr firstRow="1" bandRow="1">
                <a:tableStyleId>{5940675A-B579-460E-94D1-54222C63F5DA}</a:tableStyleId>
              </a:tblPr>
              <a:tblGrid>
                <a:gridCol w="1333500"/>
                <a:gridCol w="1333500"/>
              </a:tblGrid>
              <a:tr h="811552">
                <a:tc>
                  <a:txBody>
                    <a:bodyPr/>
                    <a:lstStyle/>
                    <a:p>
                      <a:pPr algn="l" fontAlgn="b"/>
                      <a:r>
                        <a:rPr lang="en-US" sz="2500" b="0" i="0" u="none" strike="noStrike" dirty="0" err="1">
                          <a:effectLst/>
                          <a:latin typeface="Tahoma"/>
                        </a:rPr>
                        <a:t>Elyjah</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Candy</a:t>
                      </a:r>
                      <a:endParaRPr lang="en-US" sz="2500" b="0" i="0" u="none" strike="noStrike" dirty="0">
                        <a:effectLst/>
                        <a:latin typeface="Tahoma"/>
                      </a:endParaRPr>
                    </a:p>
                  </a:txBody>
                  <a:tcPr marL="9525" marR="9525" marT="9525" marB="0" anchor="b">
                    <a:solidFill>
                      <a:schemeClr val="bg1">
                        <a:lumMod val="95000"/>
                      </a:schemeClr>
                    </a:solidFill>
                  </a:tcPr>
                </a:tc>
              </a:tr>
              <a:tr h="811552">
                <a:tc>
                  <a:txBody>
                    <a:bodyPr/>
                    <a:lstStyle/>
                    <a:p>
                      <a:pPr algn="l" fontAlgn="b"/>
                      <a:r>
                        <a:rPr lang="en-US" sz="2500" b="0" i="0" u="none" strike="noStrike" dirty="0" smtClean="0">
                          <a:effectLst/>
                          <a:latin typeface="Tahoma"/>
                        </a:rPr>
                        <a:t>Imani</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err="1" smtClean="0">
                          <a:effectLst/>
                          <a:latin typeface="Tahoma"/>
                        </a:rPr>
                        <a:t>Tajhion</a:t>
                      </a:r>
                      <a:endParaRPr lang="en-US" sz="2500" b="0" i="0" u="none" strike="noStrike" dirty="0">
                        <a:effectLst/>
                        <a:latin typeface="Tahoma"/>
                      </a:endParaRPr>
                    </a:p>
                  </a:txBody>
                  <a:tcPr marL="9525" marR="9525" marT="9525" marB="0" anchor="b">
                    <a:solidFill>
                      <a:schemeClr val="bg1">
                        <a:lumMod val="95000"/>
                      </a:schemeClr>
                    </a:solidFill>
                  </a:tcPr>
                </a:tc>
              </a:tr>
              <a:tr h="811552">
                <a:tc>
                  <a:txBody>
                    <a:bodyPr/>
                    <a:lstStyle/>
                    <a:p>
                      <a:pPr algn="l" fontAlgn="b"/>
                      <a:r>
                        <a:rPr lang="en-US" sz="2500" b="0" i="0" u="none" strike="noStrike" dirty="0" err="1" smtClean="0">
                          <a:effectLst/>
                          <a:latin typeface="Tahoma"/>
                        </a:rPr>
                        <a:t>Derianka</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err="1">
                          <a:effectLst/>
                          <a:latin typeface="Tahoma"/>
                        </a:rPr>
                        <a:t>Kanhaya</a:t>
                      </a:r>
                      <a:endParaRPr lang="en-US" sz="2500" b="0" i="0" u="none" strike="noStrike" dirty="0">
                        <a:effectLst/>
                        <a:latin typeface="Tahoma"/>
                      </a:endParaRPr>
                    </a:p>
                  </a:txBody>
                  <a:tcPr marL="9525" marR="9525" marT="9525" marB="0" anchor="b">
                    <a:solidFill>
                      <a:schemeClr val="bg1">
                        <a:lumMod val="95000"/>
                      </a:schemeClr>
                    </a:solidFill>
                  </a:tcPr>
                </a:tc>
              </a:tr>
            </a:tbl>
          </a:graphicData>
        </a:graphic>
      </p:graphicFrame>
      <p:sp>
        <p:nvSpPr>
          <p:cNvPr id="10" name="Shape 217"/>
          <p:cNvSpPr txBox="1">
            <a:spLocks/>
          </p:cNvSpPr>
          <p:nvPr/>
        </p:nvSpPr>
        <p:spPr>
          <a:xfrm>
            <a:off x="304800" y="3886200"/>
            <a:ext cx="8763000" cy="2667000"/>
          </a:xfrm>
          <a:prstGeom prst="rect">
            <a:avLst/>
          </a:prstGeom>
          <a:noFill/>
          <a:ln w="9525" cap="flat">
            <a:solidFill>
              <a:schemeClr val="dk1"/>
            </a:solidFill>
            <a:prstDash val="solid"/>
            <a:round/>
            <a:headEnd type="none" w="med" len="med"/>
            <a:tailEnd type="none" w="med" len="med"/>
          </a:ln>
        </p:spPr>
        <p:txBody>
          <a:bodyPr lIns="91425" tIns="45700" rIns="91425" bIns="45700"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pPr>
              <a:buClr>
                <a:srgbClr val="D16349"/>
              </a:buClr>
              <a:buSzPct val="25000"/>
            </a:pPr>
            <a:r>
              <a:rPr lang="en-US" sz="2400" b="1" dirty="0" smtClean="0">
                <a:latin typeface="Georgia"/>
                <a:ea typeface="Georgia"/>
                <a:cs typeface="Georgia"/>
                <a:sym typeface="Georgia"/>
              </a:rPr>
              <a:t>Welcome!    Please enter silently.  Once you have followed the instructions, begin your Do Now Quiz</a:t>
            </a:r>
          </a:p>
          <a:p>
            <a:pPr marL="251460" indent="-182880">
              <a:buFontTx/>
              <a:buAutoNum type="arabicPeriod"/>
            </a:pPr>
            <a:endParaRPr lang="en-US" sz="2400" b="1" dirty="0" smtClean="0">
              <a:latin typeface="Franklin Gothic Book" pitchFamily="34" charset="0"/>
              <a:sym typeface="Wingdings" pitchFamily="2" charset="2"/>
            </a:endParaRPr>
          </a:p>
          <a:p>
            <a:pPr marL="251460" indent="-182880">
              <a:buFontTx/>
              <a:buAutoNum type="arabicPeriod"/>
            </a:pPr>
            <a:r>
              <a:rPr lang="en-US" sz="2400" b="1" dirty="0" smtClean="0">
                <a:latin typeface="Franklin Gothic Book" pitchFamily="34" charset="0"/>
                <a:sym typeface="Wingdings" pitchFamily="2" charset="2"/>
              </a:rPr>
              <a:t>Take out </a:t>
            </a:r>
            <a:r>
              <a:rPr lang="en-US" sz="2400" dirty="0" smtClean="0">
                <a:latin typeface="Franklin Gothic Book" pitchFamily="34" charset="0"/>
                <a:sym typeface="Wingdings" pitchFamily="2" charset="2"/>
              </a:rPr>
              <a:t>your planner and </a:t>
            </a:r>
            <a:r>
              <a:rPr lang="en-US" sz="2400" b="1" dirty="0" smtClean="0">
                <a:latin typeface="Franklin Gothic Book" pitchFamily="34" charset="0"/>
                <a:sym typeface="Wingdings" pitchFamily="2" charset="2"/>
              </a:rPr>
              <a:t>write</a:t>
            </a:r>
            <a:r>
              <a:rPr lang="en-US" sz="2400" dirty="0" smtClean="0">
                <a:latin typeface="Franklin Gothic Book" pitchFamily="34" charset="0"/>
                <a:sym typeface="Wingdings" pitchFamily="2" charset="2"/>
              </a:rPr>
              <a:t> the prepwork</a:t>
            </a:r>
          </a:p>
          <a:p>
            <a:pPr marL="251460" indent="-182880">
              <a:buFontTx/>
              <a:buAutoNum type="arabicPeriod"/>
            </a:pPr>
            <a:r>
              <a:rPr lang="en-US" sz="2400" b="1" dirty="0" smtClean="0">
                <a:latin typeface="Franklin Gothic Book" pitchFamily="34" charset="0"/>
                <a:sym typeface="Wingdings" pitchFamily="2" charset="2"/>
              </a:rPr>
              <a:t>Take out </a:t>
            </a:r>
            <a:r>
              <a:rPr lang="en-US" sz="2400" dirty="0" smtClean="0">
                <a:latin typeface="Franklin Gothic Book" pitchFamily="34" charset="0"/>
                <a:sym typeface="Wingdings" pitchFamily="2" charset="2"/>
              </a:rPr>
              <a:t>your homework</a:t>
            </a:r>
          </a:p>
          <a:p>
            <a:pPr marL="251460" indent="-182880">
              <a:lnSpc>
                <a:spcPct val="150000"/>
              </a:lnSpc>
              <a:buFontTx/>
              <a:buAutoNum type="arabicPeriod"/>
            </a:pPr>
            <a:r>
              <a:rPr lang="en-US" sz="2400" b="1" dirty="0" smtClean="0">
                <a:latin typeface="Franklin Gothic Book" pitchFamily="34" charset="0"/>
                <a:sym typeface="Wingdings" pitchFamily="2" charset="2"/>
              </a:rPr>
              <a:t>Hang</a:t>
            </a:r>
            <a:r>
              <a:rPr lang="en-US" sz="2400" dirty="0" smtClean="0">
                <a:latin typeface="Franklin Gothic Book" pitchFamily="34" charset="0"/>
                <a:sym typeface="Wingdings" pitchFamily="2" charset="2"/>
              </a:rPr>
              <a:t> your backpack on the back of your chair.</a:t>
            </a:r>
          </a:p>
        </p:txBody>
      </p:sp>
    </p:spTree>
    <p:extLst>
      <p:ext uri="{BB962C8B-B14F-4D97-AF65-F5344CB8AC3E}">
        <p14:creationId xmlns:p14="http://schemas.microsoft.com/office/powerpoint/2010/main" val="1816119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6600">
            <a:alpha val="63921"/>
          </a:srgbClr>
        </a:solidFill>
        <a:effectLst/>
      </p:bgPr>
    </p:bg>
    <p:spTree>
      <p:nvGrpSpPr>
        <p:cNvPr id="1" name="Shape 262"/>
        <p:cNvGrpSpPr/>
        <p:nvPr/>
      </p:nvGrpSpPr>
      <p:grpSpPr>
        <a:xfrm>
          <a:off x="0" y="0"/>
          <a:ext cx="0" cy="0"/>
          <a:chOff x="0" y="0"/>
          <a:chExt cx="0" cy="0"/>
        </a:xfrm>
      </p:grpSpPr>
      <p:sp>
        <p:nvSpPr>
          <p:cNvPr id="263" name="Shape 263"/>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marL="0" marR="0" lvl="0" indent="0" algn="ctr" rtl="0">
              <a:lnSpc>
                <a:spcPct val="100000"/>
              </a:lnSpc>
              <a:spcBef>
                <a:spcPts val="0"/>
              </a:spcBef>
              <a:spcAft>
                <a:spcPts val="0"/>
              </a:spcAft>
              <a:buClr>
                <a:srgbClr val="7B9899"/>
              </a:buClr>
              <a:buSzPct val="25000"/>
              <a:buFont typeface="Georgia"/>
              <a:buNone/>
            </a:pPr>
            <a:r>
              <a:rPr lang="en-US" sz="3300" b="0" i="0" u="none" strike="noStrike" cap="none" baseline="0" dirty="0" smtClean="0">
                <a:solidFill>
                  <a:srgbClr val="7B9899"/>
                </a:solidFill>
                <a:latin typeface="Georgia"/>
                <a:ea typeface="Georgia"/>
                <a:cs typeface="Georgia"/>
                <a:sym typeface="Georgia"/>
                <a:rtl val="0"/>
              </a:rPr>
              <a:t>CLOSING</a:t>
            </a:r>
            <a:endParaRPr lang="en-US" sz="3300" b="0" i="0" u="none" strike="noStrike" cap="none" baseline="0" dirty="0">
              <a:solidFill>
                <a:srgbClr val="7B9899"/>
              </a:solidFill>
              <a:latin typeface="Georgia"/>
              <a:ea typeface="Georgia"/>
              <a:cs typeface="Georgia"/>
              <a:sym typeface="Georgia"/>
              <a:rtl val="0"/>
            </a:endParaRPr>
          </a:p>
        </p:txBody>
      </p:sp>
      <p:sp>
        <p:nvSpPr>
          <p:cNvPr id="264" name="Shape 264"/>
          <p:cNvSpPr txBox="1">
            <a:spLocks noGrp="1"/>
          </p:cNvSpPr>
          <p:nvPr>
            <p:ph type="body" idx="1"/>
          </p:nvPr>
        </p:nvSpPr>
        <p:spPr>
          <a:xfrm>
            <a:off x="301752" y="1143000"/>
            <a:ext cx="8503920" cy="4572000"/>
          </a:xfrm>
          <a:prstGeom prst="rect">
            <a:avLst/>
          </a:prstGeom>
          <a:noFill/>
          <a:ln>
            <a:noFill/>
          </a:ln>
        </p:spPr>
        <p:txBody>
          <a:bodyPr lIns="91425" tIns="91425" rIns="91425" bIns="91425" anchor="t" anchorCtr="0">
            <a:noAutofit/>
          </a:bodyPr>
          <a:lstStyle/>
          <a:p>
            <a:pPr lvl="0" indent="-274320" algn="ctr">
              <a:spcBef>
                <a:spcPts val="0"/>
              </a:spcBef>
              <a:buSzPct val="25000"/>
              <a:buNone/>
            </a:pPr>
            <a:endParaRPr lang="en-US" sz="2700" b="1" dirty="0" smtClean="0">
              <a:solidFill>
                <a:schemeClr val="dk1"/>
              </a:solidFill>
              <a:latin typeface="Georgia"/>
              <a:ea typeface="Georgia"/>
              <a:cs typeface="Georgia"/>
              <a:sym typeface="Georgia"/>
            </a:endParaRPr>
          </a:p>
          <a:p>
            <a:pPr lvl="0" indent="-274320" algn="ctr">
              <a:spcBef>
                <a:spcPts val="0"/>
              </a:spcBef>
              <a:buSzPct val="25000"/>
              <a:buNone/>
            </a:pPr>
            <a:r>
              <a:rPr lang="en-US" sz="2700" b="1" dirty="0" smtClean="0">
                <a:solidFill>
                  <a:schemeClr val="dk1"/>
                </a:solidFill>
                <a:latin typeface="Georgia"/>
                <a:ea typeface="Georgia"/>
                <a:cs typeface="Georgia"/>
                <a:sym typeface="Georgia"/>
              </a:rPr>
              <a:t>Clean Up Time:</a:t>
            </a:r>
            <a:endParaRPr lang="en-US" sz="2700" b="1" i="1" dirty="0">
              <a:solidFill>
                <a:schemeClr val="dk1"/>
              </a:solidFill>
              <a:latin typeface="Georgia"/>
              <a:ea typeface="Georgia"/>
              <a:cs typeface="Georgia"/>
              <a:sym typeface="Georgia"/>
            </a:endParaRPr>
          </a:p>
          <a:p>
            <a:pPr marL="514350" lvl="0" indent="-514350">
              <a:spcBef>
                <a:spcPts val="0"/>
              </a:spcBef>
              <a:buSzPct val="100000"/>
              <a:buFont typeface="+mj-lt"/>
              <a:buAutoNum type="arabicPeriod"/>
            </a:pPr>
            <a:r>
              <a:rPr lang="en-US" sz="2700" b="1" i="1" dirty="0" smtClean="0">
                <a:solidFill>
                  <a:schemeClr val="dk1"/>
                </a:solidFill>
                <a:latin typeface="Georgia"/>
                <a:ea typeface="Georgia"/>
                <a:cs typeface="Georgia"/>
                <a:sym typeface="Georgia"/>
              </a:rPr>
              <a:t>Binders should be </a:t>
            </a:r>
            <a:r>
              <a:rPr lang="en-US" sz="2700" b="1" i="1" dirty="0" err="1" smtClean="0">
                <a:solidFill>
                  <a:schemeClr val="dk1"/>
                </a:solidFill>
                <a:latin typeface="Georgia"/>
                <a:ea typeface="Georgia"/>
                <a:cs typeface="Georgia"/>
                <a:sym typeface="Georgia"/>
              </a:rPr>
              <a:t>pizza’ed</a:t>
            </a:r>
            <a:r>
              <a:rPr lang="en-US" sz="2700" b="1" i="1" dirty="0" smtClean="0">
                <a:solidFill>
                  <a:schemeClr val="dk1"/>
                </a:solidFill>
                <a:latin typeface="Georgia"/>
                <a:ea typeface="Georgia"/>
                <a:cs typeface="Georgia"/>
                <a:sym typeface="Georgia"/>
              </a:rPr>
              <a:t> under desks</a:t>
            </a:r>
          </a:p>
          <a:p>
            <a:pPr marL="514350" lvl="0" indent="-514350">
              <a:spcBef>
                <a:spcPts val="0"/>
              </a:spcBef>
              <a:buSzPct val="100000"/>
              <a:buFont typeface="+mj-lt"/>
              <a:buAutoNum type="arabicPeriod"/>
            </a:pPr>
            <a:r>
              <a:rPr lang="en-US" sz="2700" b="1" i="1" dirty="0" smtClean="0">
                <a:solidFill>
                  <a:schemeClr val="dk1"/>
                </a:solidFill>
                <a:latin typeface="Georgia"/>
                <a:ea typeface="Georgia"/>
                <a:cs typeface="Georgia"/>
                <a:sym typeface="Georgia"/>
              </a:rPr>
              <a:t>Area should be free from trash paper</a:t>
            </a:r>
          </a:p>
          <a:p>
            <a:pPr marL="514350" lvl="0" indent="-514350">
              <a:spcBef>
                <a:spcPts val="0"/>
              </a:spcBef>
              <a:buSzPct val="100000"/>
              <a:buFont typeface="+mj-lt"/>
              <a:buAutoNum type="arabicPeriod"/>
            </a:pPr>
            <a:r>
              <a:rPr lang="en-US" sz="2700" b="1" i="1" dirty="0" smtClean="0">
                <a:solidFill>
                  <a:schemeClr val="dk1"/>
                </a:solidFill>
                <a:latin typeface="Georgia"/>
                <a:ea typeface="Georgia"/>
                <a:cs typeface="Georgia"/>
                <a:sym typeface="Georgia"/>
              </a:rPr>
              <a:t>File papers as given below:</a:t>
            </a:r>
          </a:p>
          <a:p>
            <a:pPr marL="514350" lvl="0" indent="-514350">
              <a:spcBef>
                <a:spcPts val="0"/>
              </a:spcBef>
              <a:buSzPct val="100000"/>
              <a:buFont typeface="+mj-lt"/>
              <a:buAutoNum type="arabicPeriod"/>
            </a:pPr>
            <a:endParaRPr lang="en-US" sz="2700" b="1" i="1" dirty="0">
              <a:solidFill>
                <a:schemeClr val="dk1"/>
              </a:solidFill>
              <a:latin typeface="Georgia"/>
              <a:ea typeface="Georgia"/>
              <a:cs typeface="Georgia"/>
              <a:sym typeface="Georgia"/>
            </a:endParaRPr>
          </a:p>
          <a:p>
            <a:pPr marL="514350" lvl="0" indent="-514350">
              <a:spcBef>
                <a:spcPts val="0"/>
              </a:spcBef>
              <a:buSzPct val="100000"/>
              <a:buFont typeface="+mj-lt"/>
              <a:buAutoNum type="arabicPeriod"/>
            </a:pPr>
            <a:endParaRPr lang="en-US" sz="2700" b="1" i="1" dirty="0" smtClean="0">
              <a:solidFill>
                <a:schemeClr val="dk1"/>
              </a:solidFill>
              <a:latin typeface="Georgia"/>
              <a:ea typeface="Georgia"/>
              <a:cs typeface="Georgia"/>
              <a:sym typeface="Georgia"/>
            </a:endParaRPr>
          </a:p>
          <a:p>
            <a:pPr marL="514350" lvl="0" indent="-514350">
              <a:spcBef>
                <a:spcPts val="0"/>
              </a:spcBef>
              <a:buSzPct val="100000"/>
              <a:buFont typeface="+mj-lt"/>
              <a:buAutoNum type="arabicPeriod"/>
            </a:pPr>
            <a:endParaRPr lang="en-US" sz="2700" b="1" i="1" dirty="0">
              <a:solidFill>
                <a:schemeClr val="dk1"/>
              </a:solidFill>
              <a:latin typeface="Georgia"/>
              <a:ea typeface="Georgia"/>
              <a:cs typeface="Georgia"/>
              <a:sym typeface="Georgia"/>
            </a:endParaRPr>
          </a:p>
          <a:p>
            <a:pPr marL="514350" lvl="0" indent="-514350">
              <a:spcBef>
                <a:spcPts val="0"/>
              </a:spcBef>
              <a:buSzPct val="100000"/>
              <a:buFont typeface="+mj-lt"/>
              <a:buAutoNum type="arabicPeriod"/>
            </a:pPr>
            <a:endParaRPr lang="en-US" sz="2700" b="1" i="1" dirty="0" smtClean="0">
              <a:solidFill>
                <a:schemeClr val="dk1"/>
              </a:solidFill>
              <a:latin typeface="Georgia"/>
              <a:ea typeface="Georgia"/>
              <a:cs typeface="Georgia"/>
              <a:sym typeface="Georgia"/>
            </a:endParaRPr>
          </a:p>
          <a:p>
            <a:pPr marL="514350" lvl="0" indent="-514350">
              <a:spcBef>
                <a:spcPts val="0"/>
              </a:spcBef>
              <a:buSzPct val="100000"/>
              <a:buFont typeface="+mj-lt"/>
              <a:buAutoNum type="arabicPeriod"/>
            </a:pPr>
            <a:endParaRPr lang="en-US" sz="2700" b="1" i="1" dirty="0">
              <a:solidFill>
                <a:schemeClr val="dk1"/>
              </a:solidFill>
              <a:latin typeface="Georgia"/>
              <a:ea typeface="Georgia"/>
              <a:cs typeface="Georgia"/>
              <a:sym typeface="Georgia"/>
            </a:endParaRPr>
          </a:p>
          <a:p>
            <a:pPr marL="514350" lvl="0" indent="-514350">
              <a:spcBef>
                <a:spcPts val="0"/>
              </a:spcBef>
              <a:buSzPct val="100000"/>
              <a:buFont typeface="+mj-lt"/>
              <a:buAutoNum type="arabicPeriod"/>
            </a:pPr>
            <a:endParaRPr lang="en-US" sz="2700" b="1" i="1" dirty="0" smtClean="0">
              <a:solidFill>
                <a:schemeClr val="dk1"/>
              </a:solidFill>
              <a:latin typeface="Georgia"/>
              <a:ea typeface="Georgia"/>
              <a:cs typeface="Georgia"/>
              <a:sym typeface="Georgia"/>
            </a:endParaRPr>
          </a:p>
          <a:p>
            <a:pPr marL="514350" lvl="0" indent="-514350">
              <a:spcBef>
                <a:spcPts val="0"/>
              </a:spcBef>
              <a:buSzPct val="100000"/>
              <a:buFont typeface="+mj-lt"/>
              <a:buAutoNum type="arabicPeriod"/>
            </a:pPr>
            <a:r>
              <a:rPr lang="en-US" sz="2700" b="1" i="1" dirty="0" smtClean="0">
                <a:solidFill>
                  <a:schemeClr val="dk1"/>
                </a:solidFill>
                <a:latin typeface="Georgia"/>
                <a:ea typeface="Georgia"/>
                <a:cs typeface="Georgia"/>
                <a:sym typeface="Georgia"/>
              </a:rPr>
              <a:t>Begin working on the exit slip</a:t>
            </a:r>
            <a:endParaRPr lang="en-US" sz="2700" b="1" dirty="0" smtClean="0">
              <a:solidFill>
                <a:schemeClr val="dk1"/>
              </a:solidFill>
              <a:latin typeface="Georgia"/>
              <a:ea typeface="Georgia"/>
              <a:cs typeface="Georgia"/>
              <a:sym typeface="Georgia"/>
            </a:endParaRPr>
          </a:p>
        </p:txBody>
      </p:sp>
      <p:graphicFrame>
        <p:nvGraphicFramePr>
          <p:cNvPr id="4" name="Table 3"/>
          <p:cNvGraphicFramePr>
            <a:graphicFrameLocks noGrp="1"/>
          </p:cNvGraphicFramePr>
          <p:nvPr>
            <p:extLst>
              <p:ext uri="{D42A27DB-BD31-4B8C-83A1-F6EECF244321}">
                <p14:modId xmlns:p14="http://schemas.microsoft.com/office/powerpoint/2010/main" val="1548147437"/>
              </p:ext>
            </p:extLst>
          </p:nvPr>
        </p:nvGraphicFramePr>
        <p:xfrm>
          <a:off x="457200" y="3505200"/>
          <a:ext cx="8077200" cy="1709068"/>
        </p:xfrm>
        <a:graphic>
          <a:graphicData uri="http://schemas.openxmlformats.org/drawingml/2006/table">
            <a:tbl>
              <a:tblPr firstRow="1" bandRow="1">
                <a:tableStyleId>{21E4AEA4-8DFA-4A89-87EB-49C32662AFE0}</a:tableStyleId>
              </a:tblPr>
              <a:tblGrid>
                <a:gridCol w="5562600"/>
                <a:gridCol w="2514600"/>
              </a:tblGrid>
              <a:tr h="408198">
                <a:tc>
                  <a:txBody>
                    <a:bodyPr/>
                    <a:lstStyle/>
                    <a:p>
                      <a:pPr algn="ctr"/>
                      <a:r>
                        <a:rPr lang="en-US" sz="2400" dirty="0" smtClean="0">
                          <a:solidFill>
                            <a:schemeClr val="bg1"/>
                          </a:solidFill>
                        </a:rPr>
                        <a:t>Handout</a:t>
                      </a:r>
                      <a:r>
                        <a:rPr lang="en-US" sz="2400" baseline="0" dirty="0" smtClean="0">
                          <a:solidFill>
                            <a:schemeClr val="bg1"/>
                          </a:solidFill>
                        </a:rPr>
                        <a:t> Title</a:t>
                      </a:r>
                      <a:endParaRPr lang="en-US" sz="2400" dirty="0">
                        <a:solidFill>
                          <a:schemeClr val="bg1"/>
                        </a:solidFill>
                      </a:endParaRPr>
                    </a:p>
                  </a:txBody>
                  <a:tcPr anchor="ctr">
                    <a:solidFill>
                      <a:srgbClr val="00B0F0"/>
                    </a:solidFill>
                  </a:tcPr>
                </a:tc>
                <a:tc>
                  <a:txBody>
                    <a:bodyPr/>
                    <a:lstStyle/>
                    <a:p>
                      <a:pPr algn="ctr"/>
                      <a:r>
                        <a:rPr lang="en-US" sz="2400" dirty="0" smtClean="0"/>
                        <a:t>Location</a:t>
                      </a:r>
                      <a:endParaRPr lang="en-US" sz="2400" dirty="0"/>
                    </a:p>
                  </a:txBody>
                  <a:tcPr anchor="ctr">
                    <a:solidFill>
                      <a:srgbClr val="00B0F0"/>
                    </a:solidFill>
                  </a:tcPr>
                </a:tc>
              </a:tr>
              <a:tr h="625934">
                <a:tc>
                  <a:txBody>
                    <a:bodyPr/>
                    <a:lstStyle/>
                    <a:p>
                      <a:pPr algn="ctr"/>
                      <a:r>
                        <a:rPr lang="en-US" sz="2400" dirty="0" smtClean="0"/>
                        <a:t>PW Bookwork Written</a:t>
                      </a:r>
                      <a:endParaRPr lang="en-US" sz="2400" dirty="0"/>
                    </a:p>
                  </a:txBody>
                  <a:tcPr anchor="ctr"/>
                </a:tc>
                <a:tc>
                  <a:txBody>
                    <a:bodyPr/>
                    <a:lstStyle/>
                    <a:p>
                      <a:pPr algn="ctr"/>
                      <a:r>
                        <a:rPr lang="en-US" sz="2400" baseline="0" smtClean="0"/>
                        <a:t>Planner</a:t>
                      </a:r>
                      <a:endParaRPr lang="en-US" sz="2400" baseline="0" dirty="0" smtClean="0"/>
                    </a:p>
                  </a:txBody>
                  <a:tcPr anchor="ctr"/>
                </a:tc>
              </a:tr>
              <a:tr h="625934">
                <a:tc>
                  <a:txBody>
                    <a:bodyPr/>
                    <a:lstStyle/>
                    <a:p>
                      <a:pPr algn="ctr"/>
                      <a:endParaRPr lang="en-US" sz="2400" dirty="0"/>
                    </a:p>
                  </a:txBody>
                  <a:tcPr anchor="ctr"/>
                </a:tc>
                <a:tc>
                  <a:txBody>
                    <a:bodyPr/>
                    <a:lstStyle/>
                    <a:p>
                      <a:pPr algn="ctr"/>
                      <a:endParaRPr lang="en-US" sz="2400" baseline="0" dirty="0" smtClean="0"/>
                    </a:p>
                  </a:txBody>
                  <a:tcPr anchor="ctr"/>
                </a:tc>
              </a:tr>
            </a:tbl>
          </a:graphicData>
        </a:graphic>
      </p:graphicFrame>
    </p:spTree>
    <p:extLst>
      <p:ext uri="{BB962C8B-B14F-4D97-AF65-F5344CB8AC3E}">
        <p14:creationId xmlns:p14="http://schemas.microsoft.com/office/powerpoint/2010/main" val="3731753435"/>
      </p:ext>
    </p:extLst>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Shape 274"/>
        <p:cNvGrpSpPr/>
        <p:nvPr/>
      </p:nvGrpSpPr>
      <p:grpSpPr>
        <a:xfrm>
          <a:off x="0" y="0"/>
          <a:ext cx="0" cy="0"/>
          <a:chOff x="0" y="0"/>
          <a:chExt cx="0" cy="0"/>
        </a:xfrm>
      </p:grpSpPr>
      <p:sp>
        <p:nvSpPr>
          <p:cNvPr id="275" name="Shape 275"/>
          <p:cNvSpPr txBox="1">
            <a:spLocks noGrp="1"/>
          </p:cNvSpPr>
          <p:nvPr>
            <p:ph type="title"/>
          </p:nvPr>
        </p:nvSpPr>
        <p:spPr>
          <a:xfrm>
            <a:off x="301752" y="228600"/>
            <a:ext cx="8534399" cy="758950"/>
          </a:xfrm>
          <a:prstGeom prst="rect">
            <a:avLst/>
          </a:prstGeom>
          <a:noFill/>
          <a:ln>
            <a:noFill/>
          </a:ln>
        </p:spPr>
        <p:txBody>
          <a:bodyPr lIns="91425" tIns="45700" rIns="91425" bIns="45700" anchor="b" anchorCtr="0">
            <a:noAutofit/>
          </a:bodyPr>
          <a:lstStyle/>
          <a:p>
            <a:pPr marL="0" marR="0" lvl="0" indent="0" algn="ctr" rtl="0">
              <a:lnSpc>
                <a:spcPct val="100000"/>
              </a:lnSpc>
              <a:spcBef>
                <a:spcPts val="0"/>
              </a:spcBef>
              <a:spcAft>
                <a:spcPts val="0"/>
              </a:spcAft>
              <a:buClr>
                <a:srgbClr val="7B9899"/>
              </a:buClr>
              <a:buSzPct val="25000"/>
              <a:buFont typeface="Georgia"/>
              <a:buNone/>
            </a:pPr>
            <a:r>
              <a:rPr lang="en-US" sz="3300" b="0" i="0" u="none" strike="noStrike" cap="none" baseline="0" dirty="0">
                <a:solidFill>
                  <a:srgbClr val="7B9899"/>
                </a:solidFill>
                <a:latin typeface="Georgia"/>
                <a:ea typeface="Georgia"/>
                <a:cs typeface="Georgia"/>
                <a:sym typeface="Georgia"/>
                <a:rtl val="0"/>
              </a:rPr>
              <a:t>EXIT </a:t>
            </a:r>
            <a:r>
              <a:rPr lang="en-US" sz="3300" b="0" i="0" u="none" strike="noStrike" cap="none" baseline="0" dirty="0" smtClean="0">
                <a:solidFill>
                  <a:srgbClr val="7B9899"/>
                </a:solidFill>
                <a:latin typeface="Georgia"/>
                <a:ea typeface="Georgia"/>
                <a:cs typeface="Georgia"/>
                <a:sym typeface="Georgia"/>
                <a:rtl val="0"/>
              </a:rPr>
              <a:t>SLIP</a:t>
            </a:r>
            <a:endParaRPr lang="en-US" sz="3300" b="0" i="0" u="none" strike="noStrike" cap="none" baseline="0" dirty="0">
              <a:solidFill>
                <a:srgbClr val="7B9899"/>
              </a:solidFill>
              <a:latin typeface="Georgia"/>
              <a:ea typeface="Georgia"/>
              <a:cs typeface="Georgia"/>
              <a:sym typeface="Georgia"/>
              <a:rtl val="0"/>
            </a:endParaRPr>
          </a:p>
        </p:txBody>
      </p:sp>
      <p:sp>
        <p:nvSpPr>
          <p:cNvPr id="276" name="Shape 276"/>
          <p:cNvSpPr txBox="1">
            <a:spLocks noGrp="1"/>
          </p:cNvSpPr>
          <p:nvPr>
            <p:ph type="body" idx="1"/>
          </p:nvPr>
        </p:nvSpPr>
        <p:spPr>
          <a:xfrm>
            <a:off x="228600" y="1371600"/>
            <a:ext cx="8503920" cy="4797552"/>
          </a:xfrm>
          <a:prstGeom prst="rect">
            <a:avLst/>
          </a:prstGeom>
          <a:noFill/>
          <a:ln>
            <a:noFill/>
          </a:ln>
        </p:spPr>
        <p:txBody>
          <a:bodyPr lIns="91425" tIns="45700" rIns="91425" bIns="45700" anchor="t" anchorCtr="0">
            <a:noAutofit/>
          </a:bodyPr>
          <a:lstStyle/>
          <a:p>
            <a:pPr indent="0">
              <a:buNone/>
            </a:pPr>
            <a:r>
              <a:rPr lang="en-US" sz="2800" dirty="0"/>
              <a:t>5</a:t>
            </a:r>
            <a:r>
              <a:rPr lang="en-US" sz="2800" dirty="0" smtClean="0"/>
              <a:t> </a:t>
            </a:r>
            <a:r>
              <a:rPr lang="en-US" sz="2800" dirty="0" smtClean="0"/>
              <a:t>mins: Complete the exit slip on the page provided</a:t>
            </a:r>
            <a:endParaRPr lang="en-US" sz="28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81000"/>
            <a:ext cx="8878957"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8042810"/>
      </p:ext>
    </p:extLst>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6600">
            <a:alpha val="39000"/>
          </a:srgbClr>
        </a:solidFill>
        <a:effectLst/>
      </p:bgPr>
    </p:bg>
    <p:spTree>
      <p:nvGrpSpPr>
        <p:cNvPr id="1" name=""/>
        <p:cNvGrpSpPr/>
        <p:nvPr/>
      </p:nvGrpSpPr>
      <p:grpSpPr>
        <a:xfrm>
          <a:off x="0" y="0"/>
          <a:ext cx="0" cy="0"/>
          <a:chOff x="0" y="0"/>
          <a:chExt cx="0" cy="0"/>
        </a:xfrm>
      </p:grpSpPr>
      <p:sp>
        <p:nvSpPr>
          <p:cNvPr id="5" name="TextBox 4"/>
          <p:cNvSpPr txBox="1"/>
          <p:nvPr/>
        </p:nvSpPr>
        <p:spPr>
          <a:xfrm>
            <a:off x="457200" y="281226"/>
            <a:ext cx="8229600" cy="861774"/>
          </a:xfrm>
          <a:prstGeom prst="rect">
            <a:avLst/>
          </a:prstGeom>
          <a:noFill/>
        </p:spPr>
        <p:txBody>
          <a:bodyPr wrap="square" rtlCol="0">
            <a:spAutoFit/>
          </a:bodyPr>
          <a:lstStyle/>
          <a:p>
            <a:pPr algn="ctr"/>
            <a:r>
              <a:rPr lang="en-US" sz="5000" dirty="0" smtClean="0">
                <a:solidFill>
                  <a:srgbClr val="78002D"/>
                </a:solidFill>
                <a:latin typeface="Franklin Gothic Medium Cond" panose="020B0606030402020204" pitchFamily="34" charset="0"/>
              </a:rPr>
              <a:t>Front of the Room 3</a:t>
            </a:r>
            <a:r>
              <a:rPr lang="en-US" sz="5000" baseline="30000" dirty="0" smtClean="0">
                <a:solidFill>
                  <a:srgbClr val="78002D"/>
                </a:solidFill>
                <a:latin typeface="Franklin Gothic Medium Cond" panose="020B0606030402020204" pitchFamily="34" charset="0"/>
              </a:rPr>
              <a:t>rd</a:t>
            </a:r>
            <a:endParaRPr lang="en-US" sz="5000" dirty="0">
              <a:solidFill>
                <a:srgbClr val="78002D"/>
              </a:solidFill>
              <a:latin typeface="Franklin Gothic Medium Cond" panose="020B06060304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975455676"/>
              </p:ext>
            </p:extLst>
          </p:nvPr>
        </p:nvGraphicFramePr>
        <p:xfrm>
          <a:off x="3061894" y="1143986"/>
          <a:ext cx="3293184" cy="2771037"/>
        </p:xfrm>
        <a:graphic>
          <a:graphicData uri="http://schemas.openxmlformats.org/drawingml/2006/table">
            <a:tbl>
              <a:tblPr firstRow="1" bandRow="1">
                <a:tableStyleId>{5940675A-B579-460E-94D1-54222C63F5DA}</a:tableStyleId>
              </a:tblPr>
              <a:tblGrid>
                <a:gridCol w="1097728"/>
                <a:gridCol w="548864"/>
                <a:gridCol w="548864"/>
                <a:gridCol w="1097728"/>
              </a:tblGrid>
              <a:tr h="666504">
                <a:tc>
                  <a:txBody>
                    <a:bodyPr/>
                    <a:lstStyle/>
                    <a:p>
                      <a:pPr algn="l" fontAlgn="b"/>
                      <a:r>
                        <a:rPr lang="en-US" sz="2500" b="0" i="0" u="none" strike="noStrike" dirty="0" err="1" smtClean="0">
                          <a:effectLst/>
                          <a:latin typeface="Tahoma"/>
                        </a:rPr>
                        <a:t>Keyshawna</a:t>
                      </a:r>
                      <a:endParaRPr lang="en-US" sz="2500" b="1" i="0" u="none" strike="noStrike" dirty="0">
                        <a:effectLst/>
                        <a:latin typeface="Tahoma"/>
                      </a:endParaRPr>
                    </a:p>
                  </a:txBody>
                  <a:tcPr marL="9525" marR="9525" marT="9525" marB="0" anchor="b">
                    <a:solidFill>
                      <a:schemeClr val="bg1">
                        <a:lumMod val="95000"/>
                      </a:schemeClr>
                    </a:solidFill>
                  </a:tcPr>
                </a:tc>
                <a:tc gridSpan="2">
                  <a:txBody>
                    <a:bodyPr/>
                    <a:lstStyle/>
                    <a:p>
                      <a:pPr algn="l" fontAlgn="b"/>
                      <a:r>
                        <a:rPr lang="en-US" sz="2500" b="0" i="0" u="none" strike="noStrike" dirty="0" err="1" smtClean="0">
                          <a:effectLst/>
                          <a:latin typeface="Tahoma"/>
                        </a:rPr>
                        <a:t>Ayiana</a:t>
                      </a:r>
                      <a:endParaRPr lang="en-US" sz="2500" b="0" i="0" u="none" strike="noStrike" dirty="0">
                        <a:effectLst/>
                        <a:latin typeface="Tahoma"/>
                      </a:endParaRPr>
                    </a:p>
                  </a:txBody>
                  <a:tcPr marL="9525" marR="9525" marT="9525" marB="0" anchor="b">
                    <a:solidFill>
                      <a:schemeClr val="bg1">
                        <a:lumMod val="95000"/>
                      </a:schemeClr>
                    </a:solidFill>
                  </a:tcPr>
                </a:tc>
                <a:tc hMerge="1">
                  <a:txBody>
                    <a:bodyPr/>
                    <a:lstStyle/>
                    <a:p>
                      <a:endParaRPr lang="en-US"/>
                    </a:p>
                  </a:txBody>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500" b="0" i="0" u="none" strike="noStrike" dirty="0" smtClean="0">
                          <a:effectLst/>
                          <a:latin typeface="Tahoma"/>
                        </a:rPr>
                        <a:t>Briana</a:t>
                      </a:r>
                    </a:p>
                  </a:txBody>
                  <a:tcPr marL="9525" marR="9525" marT="9525" marB="0" anchor="b">
                    <a:solidFill>
                      <a:schemeClr val="bg1">
                        <a:lumMod val="95000"/>
                      </a:schemeClr>
                    </a:solidFill>
                  </a:tcPr>
                </a:tc>
              </a:tr>
              <a:tr h="666504">
                <a:tc>
                  <a:txBody>
                    <a:bodyPr/>
                    <a:lstStyle/>
                    <a:p>
                      <a:pPr algn="l" fontAlgn="b"/>
                      <a:r>
                        <a:rPr lang="en-US" sz="2500" b="0" i="0" u="none" strike="noStrike" dirty="0" err="1" smtClean="0">
                          <a:effectLst/>
                          <a:latin typeface="Tahoma"/>
                        </a:rPr>
                        <a:t>Yanaja</a:t>
                      </a:r>
                      <a:endParaRPr lang="en-US" sz="2500" b="0" i="0" u="none" strike="noStrike" dirty="0">
                        <a:effectLst/>
                        <a:latin typeface="Tahoma"/>
                      </a:endParaRPr>
                    </a:p>
                  </a:txBody>
                  <a:tcPr marL="9525" marR="9525" marT="9525" marB="0" anchor="b">
                    <a:solidFill>
                      <a:schemeClr val="bg1">
                        <a:lumMod val="95000"/>
                      </a:schemeClr>
                    </a:solidFill>
                  </a:tcPr>
                </a:tc>
                <a:tc gridSpan="2">
                  <a:txBody>
                    <a:bodyPr/>
                    <a:lstStyle/>
                    <a:p>
                      <a:pPr algn="l" fontAlgn="b"/>
                      <a:r>
                        <a:rPr lang="en-US" sz="2500" b="0" i="0" u="none" strike="noStrike" dirty="0" smtClean="0">
                          <a:effectLst/>
                          <a:latin typeface="Tahoma"/>
                        </a:rPr>
                        <a:t>Ameer</a:t>
                      </a:r>
                      <a:endParaRPr lang="en-US" sz="2500" b="0" i="0" u="none" strike="noStrike" dirty="0">
                        <a:effectLst/>
                        <a:latin typeface="Tahoma"/>
                      </a:endParaRPr>
                    </a:p>
                  </a:txBody>
                  <a:tcPr marL="9525" marR="9525" marT="9525" marB="0" anchor="b">
                    <a:solidFill>
                      <a:schemeClr val="bg1">
                        <a:lumMod val="95000"/>
                      </a:schemeClr>
                    </a:solidFill>
                  </a:tcPr>
                </a:tc>
                <a:tc hMerge="1">
                  <a:txBody>
                    <a:bodyPr/>
                    <a:lstStyle/>
                    <a:p>
                      <a:endParaRPr lang="en-US"/>
                    </a:p>
                  </a:txBody>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500" b="0" i="0" u="none" strike="noStrike" dirty="0" smtClean="0">
                          <a:effectLst/>
                          <a:latin typeface="Tahoma"/>
                        </a:rPr>
                        <a:t>Donta</a:t>
                      </a:r>
                    </a:p>
                  </a:txBody>
                  <a:tcPr marL="9525" marR="9525" marT="9525" marB="0" anchor="b">
                    <a:solidFill>
                      <a:schemeClr val="bg1">
                        <a:lumMod val="95000"/>
                      </a:schemeClr>
                    </a:solidFill>
                  </a:tcPr>
                </a:tc>
              </a:tr>
              <a:tr h="666504">
                <a:tc>
                  <a:txBody>
                    <a:bodyPr/>
                    <a:lstStyle/>
                    <a:p>
                      <a:pPr algn="l" fontAlgn="b"/>
                      <a:r>
                        <a:rPr lang="en-US" sz="2500" b="0" i="0" u="none" strike="noStrike" dirty="0">
                          <a:effectLst/>
                          <a:latin typeface="Tahoma"/>
                        </a:rPr>
                        <a:t>Tyrik</a:t>
                      </a:r>
                    </a:p>
                  </a:txBody>
                  <a:tcPr marL="9525" marR="9525" marT="9525" marB="0" anchor="b">
                    <a:solidFill>
                      <a:schemeClr val="bg1">
                        <a:lumMod val="95000"/>
                      </a:schemeClr>
                    </a:solidFill>
                  </a:tcPr>
                </a:tc>
                <a:tc gridSpan="2">
                  <a:txBody>
                    <a:bodyPr/>
                    <a:lstStyle/>
                    <a:p>
                      <a:pPr algn="l" fontAlgn="b"/>
                      <a:r>
                        <a:rPr lang="en-US" sz="2500" b="0" i="0" u="none" strike="noStrike" dirty="0" smtClean="0">
                          <a:effectLst/>
                          <a:latin typeface="Tahoma"/>
                        </a:rPr>
                        <a:t>Dalia</a:t>
                      </a:r>
                      <a:endParaRPr lang="en-US" sz="2500" b="0" i="0" u="none" strike="noStrike" dirty="0">
                        <a:effectLst/>
                        <a:latin typeface="Tahoma"/>
                      </a:endParaRPr>
                    </a:p>
                  </a:txBody>
                  <a:tcPr marL="9525" marR="9525" marT="9525" marB="0" anchor="b">
                    <a:solidFill>
                      <a:schemeClr val="bg1">
                        <a:lumMod val="95000"/>
                      </a:schemeClr>
                    </a:solidFill>
                  </a:tcPr>
                </a:tc>
                <a:tc hMerge="1">
                  <a:txBody>
                    <a:bodyPr/>
                    <a:lstStyle/>
                    <a:p>
                      <a:endParaRPr lang="en-US"/>
                    </a:p>
                  </a:txBody>
                  <a:tcPr/>
                </a:tc>
                <a:tc>
                  <a:txBody>
                    <a:bodyPr/>
                    <a:lstStyle/>
                    <a:p>
                      <a:pPr algn="l" fontAlgn="b"/>
                      <a:r>
                        <a:rPr lang="en-US" sz="2500" b="0" i="0" u="none" strike="noStrike" dirty="0" err="1" smtClean="0">
                          <a:effectLst/>
                          <a:latin typeface="Tahoma"/>
                        </a:rPr>
                        <a:t>Ciarah</a:t>
                      </a:r>
                      <a:endParaRPr lang="en-US" sz="2500" b="0" i="0" u="none" strike="noStrike" dirty="0">
                        <a:effectLst/>
                        <a:latin typeface="Tahoma"/>
                      </a:endParaRPr>
                    </a:p>
                  </a:txBody>
                  <a:tcPr marL="9525" marR="9525" marT="9525" marB="0" anchor="b">
                    <a:solidFill>
                      <a:schemeClr val="bg1">
                        <a:lumMod val="95000"/>
                      </a:schemeClr>
                    </a:solidFill>
                  </a:tcPr>
                </a:tc>
              </a:tr>
              <a:tr h="666504">
                <a:tc gridSpan="2">
                  <a:txBody>
                    <a:bodyPr/>
                    <a:lstStyle/>
                    <a:p>
                      <a:pPr algn="l" fontAlgn="b"/>
                      <a:r>
                        <a:rPr lang="en-US" sz="2500" b="0" i="0" u="none" strike="noStrike" dirty="0" smtClean="0">
                          <a:effectLst/>
                          <a:latin typeface="Tahoma"/>
                        </a:rPr>
                        <a:t>Ariana</a:t>
                      </a:r>
                      <a:endParaRPr lang="en-US" sz="2500" b="0" i="0" u="none" strike="noStrike" dirty="0">
                        <a:effectLst/>
                        <a:latin typeface="Tahoma"/>
                      </a:endParaRPr>
                    </a:p>
                  </a:txBody>
                  <a:tcPr marL="9525" marR="9525" marT="9525" marB="0" anchor="b">
                    <a:solidFill>
                      <a:schemeClr val="bg1">
                        <a:lumMod val="95000"/>
                      </a:schemeClr>
                    </a:solidFill>
                  </a:tcPr>
                </a:tc>
                <a:tc hMerge="1">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2500" b="0" i="0" u="none" strike="noStrike" dirty="0" smtClean="0">
                        <a:effectLst/>
                        <a:latin typeface="Tahoma"/>
                      </a:endParaRPr>
                    </a:p>
                  </a:txBody>
                  <a:tcPr marL="9525" marR="9525" marT="9525" marB="0" anchor="b">
                    <a:solidFill>
                      <a:schemeClr val="bg1">
                        <a:lumMod val="95000"/>
                      </a:schemeClr>
                    </a:solidFill>
                  </a:tcPr>
                </a:tc>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500" b="0" i="0" u="none" strike="noStrike" dirty="0" smtClean="0">
                          <a:effectLst/>
                          <a:latin typeface="Tahoma"/>
                        </a:rPr>
                        <a:t>Ruben</a:t>
                      </a:r>
                    </a:p>
                  </a:txBody>
                  <a:tcPr marL="9525" marR="9525" marT="9525" marB="0" anchor="b">
                    <a:solidFill>
                      <a:schemeClr val="bg1">
                        <a:lumMod val="95000"/>
                      </a:schemeClr>
                    </a:solidFill>
                  </a:tcPr>
                </a:tc>
                <a:tc hMerge="1">
                  <a:txBody>
                    <a:bodyPr/>
                    <a:lstStyle/>
                    <a:p>
                      <a:pPr algn="ctr" fontAlgn="b"/>
                      <a:endParaRPr lang="en-US" sz="2500" b="0" i="0" u="none" strike="noStrike" dirty="0">
                        <a:solidFill>
                          <a:srgbClr val="000000"/>
                        </a:solidFill>
                        <a:effectLst/>
                        <a:latin typeface="Calibri"/>
                      </a:endParaRPr>
                    </a:p>
                  </a:txBody>
                  <a:tcPr marL="9525" marR="9525" marT="9525" marB="0" anchor="b">
                    <a:solidFill>
                      <a:schemeClr val="bg1">
                        <a:lumMod val="95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022065587"/>
              </p:ext>
            </p:extLst>
          </p:nvPr>
        </p:nvGraphicFramePr>
        <p:xfrm>
          <a:off x="6553200" y="1143000"/>
          <a:ext cx="2590800" cy="2736560"/>
        </p:xfrm>
        <a:graphic>
          <a:graphicData uri="http://schemas.openxmlformats.org/drawingml/2006/table">
            <a:tbl>
              <a:tblPr firstRow="1" bandRow="1">
                <a:tableStyleId>{5940675A-B579-460E-94D1-54222C63F5DA}</a:tableStyleId>
              </a:tblPr>
              <a:tblGrid>
                <a:gridCol w="1295400"/>
                <a:gridCol w="1295400"/>
              </a:tblGrid>
              <a:tr h="632029">
                <a:tc>
                  <a:txBody>
                    <a:bodyPr/>
                    <a:lstStyle/>
                    <a:p>
                      <a:pPr algn="l" fontAlgn="b"/>
                      <a:r>
                        <a:rPr lang="en-US" sz="2500" b="0" i="0" u="none" strike="noStrike" dirty="0" err="1">
                          <a:effectLst/>
                          <a:latin typeface="Tahoma"/>
                        </a:rPr>
                        <a:t>Genorie</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500" b="0" i="0" u="none" strike="noStrike" dirty="0" smtClean="0">
                          <a:effectLst/>
                          <a:latin typeface="Tahoma"/>
                        </a:rPr>
                        <a:t>Jayvon S</a:t>
                      </a:r>
                    </a:p>
                  </a:txBody>
                  <a:tcPr marL="9525" marR="9525" marT="9525" marB="0" anchor="b">
                    <a:solidFill>
                      <a:schemeClr val="bg1">
                        <a:lumMod val="95000"/>
                      </a:schemeClr>
                    </a:solidFill>
                  </a:tcPr>
                </a:tc>
              </a:tr>
              <a:tr h="666503">
                <a:tc>
                  <a:txBody>
                    <a:bodyPr/>
                    <a:lstStyle/>
                    <a:p>
                      <a:pPr algn="l" fontAlgn="b"/>
                      <a:r>
                        <a:rPr lang="en-US" sz="2500" b="0" i="0" u="none" strike="noStrike" dirty="0" err="1" smtClean="0">
                          <a:effectLst/>
                          <a:latin typeface="Tahoma"/>
                        </a:rPr>
                        <a:t>Asiyannie</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a:effectLst/>
                          <a:latin typeface="Tahoma"/>
                        </a:rPr>
                        <a:t>Khadijah</a:t>
                      </a:r>
                    </a:p>
                  </a:txBody>
                  <a:tcPr marL="9525" marR="9525" marT="9525" marB="0" anchor="b">
                    <a:solidFill>
                      <a:schemeClr val="bg1">
                        <a:lumMod val="95000"/>
                      </a:schemeClr>
                    </a:solidFill>
                  </a:tcPr>
                </a:tc>
              </a:tr>
              <a:tr h="666503">
                <a:tc>
                  <a:txBody>
                    <a:bodyPr/>
                    <a:lstStyle/>
                    <a:p>
                      <a:pPr algn="l" fontAlgn="b"/>
                      <a:r>
                        <a:rPr lang="en-US" sz="2500" b="0" i="0" u="none" strike="noStrike" dirty="0" err="1" smtClean="0">
                          <a:effectLst/>
                          <a:latin typeface="Tahoma"/>
                        </a:rPr>
                        <a:t>Rori</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Jayden  </a:t>
                      </a:r>
                      <a:endParaRPr lang="en-US" sz="2500" b="0" i="0" u="none" strike="noStrike" dirty="0">
                        <a:effectLst/>
                        <a:latin typeface="Tahoma"/>
                      </a:endParaRPr>
                    </a:p>
                  </a:txBody>
                  <a:tcPr marL="9525" marR="9525" marT="9525" marB="0" anchor="b">
                    <a:solidFill>
                      <a:schemeClr val="bg1">
                        <a:lumMod val="95000"/>
                      </a:schemeClr>
                    </a:solidFill>
                  </a:tcPr>
                </a:tc>
              </a:tr>
              <a:tr h="666503">
                <a:tc>
                  <a:txBody>
                    <a:bodyPr/>
                    <a:lstStyle/>
                    <a:p>
                      <a:pPr algn="l" fontAlgn="b"/>
                      <a:r>
                        <a:rPr lang="en-US" sz="2500" b="0" i="0" u="none" strike="noStrike" dirty="0" smtClean="0">
                          <a:effectLst/>
                          <a:latin typeface="Tahoma"/>
                        </a:rPr>
                        <a:t>Steven</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Jasmine</a:t>
                      </a:r>
                      <a:endParaRPr lang="en-US" sz="2500" b="0" i="0" u="none" strike="noStrike" dirty="0">
                        <a:effectLst/>
                        <a:latin typeface="Tahoma"/>
                      </a:endParaRPr>
                    </a:p>
                  </a:txBody>
                  <a:tcPr marL="9525" marR="9525" marT="9525" marB="0" anchor="b">
                    <a:solidFill>
                      <a:schemeClr val="bg1">
                        <a:lumMod val="95000"/>
                      </a:scheme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906669584"/>
              </p:ext>
            </p:extLst>
          </p:nvPr>
        </p:nvGraphicFramePr>
        <p:xfrm>
          <a:off x="76200" y="1143986"/>
          <a:ext cx="2743200" cy="2666016"/>
        </p:xfrm>
        <a:graphic>
          <a:graphicData uri="http://schemas.openxmlformats.org/drawingml/2006/table">
            <a:tbl>
              <a:tblPr firstRow="1" bandRow="1">
                <a:tableStyleId>{5940675A-B579-460E-94D1-54222C63F5DA}</a:tableStyleId>
              </a:tblPr>
              <a:tblGrid>
                <a:gridCol w="1371600"/>
                <a:gridCol w="1371600"/>
              </a:tblGrid>
              <a:tr h="666504">
                <a:tc>
                  <a:txBody>
                    <a:bodyPr/>
                    <a:lstStyle/>
                    <a:p>
                      <a:pPr algn="l" fontAlgn="b"/>
                      <a:r>
                        <a:rPr lang="en-US" sz="2500" b="0" i="0" u="none" strike="noStrike" dirty="0" smtClean="0">
                          <a:effectLst/>
                          <a:latin typeface="Tahoma"/>
                        </a:rPr>
                        <a:t>Garrick</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Adonis</a:t>
                      </a:r>
                      <a:endParaRPr lang="en-US" sz="2500" b="1" i="0" u="none" strike="noStrike" dirty="0">
                        <a:effectLst/>
                        <a:latin typeface="Tahoma"/>
                      </a:endParaRPr>
                    </a:p>
                  </a:txBody>
                  <a:tcPr marL="9525" marR="9525" marT="9525" marB="0" anchor="b">
                    <a:solidFill>
                      <a:schemeClr val="bg1">
                        <a:lumMod val="95000"/>
                      </a:schemeClr>
                    </a:solidFill>
                  </a:tcPr>
                </a:tc>
              </a:tr>
              <a:tr h="666504">
                <a:tc>
                  <a:txBody>
                    <a:bodyPr/>
                    <a:lstStyle/>
                    <a:p>
                      <a:pPr algn="l" fontAlgn="b"/>
                      <a:r>
                        <a:rPr lang="en-US" sz="2500" b="0" i="0" u="none" strike="noStrike" dirty="0" err="1" smtClean="0">
                          <a:effectLst/>
                          <a:latin typeface="Tahoma"/>
                        </a:rPr>
                        <a:t>Zeek</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500" b="0" i="0" u="none" strike="noStrike" dirty="0" err="1" smtClean="0">
                          <a:effectLst/>
                          <a:latin typeface="Tahoma"/>
                        </a:rPr>
                        <a:t>Keniesha</a:t>
                      </a:r>
                      <a:endParaRPr lang="en-US" sz="2500" b="0" i="0" u="none" strike="noStrike" dirty="0" smtClean="0">
                        <a:solidFill>
                          <a:srgbClr val="000000"/>
                        </a:solidFill>
                        <a:effectLst/>
                        <a:latin typeface="Calibri"/>
                      </a:endParaRPr>
                    </a:p>
                  </a:txBody>
                  <a:tcPr marL="9525" marR="9525" marT="9525" marB="0" anchor="b">
                    <a:solidFill>
                      <a:schemeClr val="bg1">
                        <a:lumMod val="95000"/>
                      </a:schemeClr>
                    </a:solidFill>
                  </a:tcPr>
                </a:tc>
              </a:tr>
              <a:tr h="666504">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500" b="0" i="0" u="none" strike="noStrike" dirty="0" smtClean="0">
                          <a:effectLst/>
                          <a:latin typeface="Tahoma"/>
                        </a:rPr>
                        <a:t>Destiny </a:t>
                      </a: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Carol</a:t>
                      </a:r>
                      <a:endParaRPr lang="en-US" sz="2500" b="0" i="0" u="none" strike="noStrike" dirty="0">
                        <a:effectLst/>
                        <a:latin typeface="Tahoma"/>
                      </a:endParaRPr>
                    </a:p>
                  </a:txBody>
                  <a:tcPr marL="9525" marR="9525" marT="9525" marB="0" anchor="b">
                    <a:solidFill>
                      <a:schemeClr val="bg1">
                        <a:lumMod val="95000"/>
                      </a:schemeClr>
                    </a:solidFill>
                  </a:tcPr>
                </a:tc>
              </a:tr>
              <a:tr h="666504">
                <a:tc>
                  <a:txBody>
                    <a:bodyPr/>
                    <a:lstStyle/>
                    <a:p>
                      <a:pPr algn="l" fontAlgn="b"/>
                      <a:r>
                        <a:rPr lang="en-US" sz="2500" b="0" i="0" u="none" strike="noStrike" dirty="0" smtClean="0">
                          <a:effectLst/>
                          <a:latin typeface="Tahoma"/>
                        </a:rPr>
                        <a:t>Shantel</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err="1" smtClean="0">
                          <a:effectLst/>
                          <a:latin typeface="Tahoma"/>
                        </a:rPr>
                        <a:t>Keontae</a:t>
                      </a:r>
                      <a:endParaRPr lang="en-US" sz="2500" b="0" i="0" u="none" strike="noStrike" dirty="0">
                        <a:effectLst/>
                        <a:latin typeface="Tahoma"/>
                      </a:endParaRPr>
                    </a:p>
                  </a:txBody>
                  <a:tcPr marL="9525" marR="9525" marT="9525" marB="0" anchor="b">
                    <a:solidFill>
                      <a:schemeClr val="bg1">
                        <a:lumMod val="95000"/>
                      </a:schemeClr>
                    </a:solidFill>
                  </a:tcPr>
                </a:tc>
              </a:tr>
            </a:tbl>
          </a:graphicData>
        </a:graphic>
      </p:graphicFrame>
      <p:sp>
        <p:nvSpPr>
          <p:cNvPr id="11" name="Shape 217"/>
          <p:cNvSpPr txBox="1">
            <a:spLocks/>
          </p:cNvSpPr>
          <p:nvPr/>
        </p:nvSpPr>
        <p:spPr>
          <a:xfrm>
            <a:off x="304800" y="3962400"/>
            <a:ext cx="8763000" cy="2667000"/>
          </a:xfrm>
          <a:prstGeom prst="rect">
            <a:avLst/>
          </a:prstGeom>
          <a:noFill/>
          <a:ln w="9525" cap="flat">
            <a:solidFill>
              <a:schemeClr val="dk1"/>
            </a:solidFill>
            <a:prstDash val="solid"/>
            <a:round/>
            <a:headEnd type="none" w="med" len="med"/>
            <a:tailEnd type="none" w="med" len="med"/>
          </a:ln>
        </p:spPr>
        <p:txBody>
          <a:bodyPr lIns="91425" tIns="45700" rIns="91425" bIns="45700"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pPr>
              <a:buClr>
                <a:srgbClr val="D16349"/>
              </a:buClr>
              <a:buSzPct val="25000"/>
            </a:pPr>
            <a:r>
              <a:rPr lang="en-US" sz="2400" b="1" dirty="0" smtClean="0">
                <a:latin typeface="Georgia"/>
                <a:ea typeface="Georgia"/>
                <a:cs typeface="Georgia"/>
                <a:sym typeface="Georgia"/>
              </a:rPr>
              <a:t>Welcome!    Please enter silently.  Once you have followed the instructions, begin your Do Now Quiz</a:t>
            </a:r>
          </a:p>
          <a:p>
            <a:pPr marL="251460" indent="-182880">
              <a:buFontTx/>
              <a:buAutoNum type="arabicPeriod"/>
            </a:pPr>
            <a:endParaRPr lang="en-US" sz="2400" b="1" dirty="0" smtClean="0">
              <a:latin typeface="Franklin Gothic Book" pitchFamily="34" charset="0"/>
              <a:sym typeface="Wingdings" pitchFamily="2" charset="2"/>
            </a:endParaRPr>
          </a:p>
          <a:p>
            <a:pPr marL="251460" indent="-182880">
              <a:buFontTx/>
              <a:buAutoNum type="arabicPeriod"/>
            </a:pPr>
            <a:r>
              <a:rPr lang="en-US" sz="2400" b="1" dirty="0" smtClean="0">
                <a:latin typeface="Franklin Gothic Book" pitchFamily="34" charset="0"/>
                <a:sym typeface="Wingdings" pitchFamily="2" charset="2"/>
              </a:rPr>
              <a:t>Take out </a:t>
            </a:r>
            <a:r>
              <a:rPr lang="en-US" sz="2400" dirty="0" smtClean="0">
                <a:latin typeface="Franklin Gothic Book" pitchFamily="34" charset="0"/>
                <a:sym typeface="Wingdings" pitchFamily="2" charset="2"/>
              </a:rPr>
              <a:t>your planner and </a:t>
            </a:r>
            <a:r>
              <a:rPr lang="en-US" sz="2400" b="1" dirty="0" smtClean="0">
                <a:latin typeface="Franklin Gothic Book" pitchFamily="34" charset="0"/>
                <a:sym typeface="Wingdings" pitchFamily="2" charset="2"/>
              </a:rPr>
              <a:t>write</a:t>
            </a:r>
            <a:r>
              <a:rPr lang="en-US" sz="2400" dirty="0" smtClean="0">
                <a:latin typeface="Franklin Gothic Book" pitchFamily="34" charset="0"/>
                <a:sym typeface="Wingdings" pitchFamily="2" charset="2"/>
              </a:rPr>
              <a:t> the prepwork</a:t>
            </a:r>
          </a:p>
          <a:p>
            <a:pPr marL="251460" indent="-182880">
              <a:buFontTx/>
              <a:buAutoNum type="arabicPeriod"/>
            </a:pPr>
            <a:r>
              <a:rPr lang="en-US" sz="2400" b="1" dirty="0" smtClean="0">
                <a:latin typeface="Franklin Gothic Book" pitchFamily="34" charset="0"/>
                <a:sym typeface="Wingdings" pitchFamily="2" charset="2"/>
              </a:rPr>
              <a:t>Take out </a:t>
            </a:r>
            <a:r>
              <a:rPr lang="en-US" sz="2400" dirty="0" smtClean="0">
                <a:latin typeface="Franklin Gothic Book" pitchFamily="34" charset="0"/>
                <a:sym typeface="Wingdings" pitchFamily="2" charset="2"/>
              </a:rPr>
              <a:t>your homework</a:t>
            </a:r>
          </a:p>
          <a:p>
            <a:pPr marL="251460" indent="-182880">
              <a:lnSpc>
                <a:spcPct val="150000"/>
              </a:lnSpc>
              <a:buFontTx/>
              <a:buAutoNum type="arabicPeriod"/>
            </a:pPr>
            <a:r>
              <a:rPr lang="en-US" sz="2400" b="1" dirty="0" smtClean="0">
                <a:latin typeface="Franklin Gothic Book" pitchFamily="34" charset="0"/>
                <a:sym typeface="Wingdings" pitchFamily="2" charset="2"/>
              </a:rPr>
              <a:t>Hang</a:t>
            </a:r>
            <a:r>
              <a:rPr lang="en-US" sz="2400" dirty="0" smtClean="0">
                <a:latin typeface="Franklin Gothic Book" pitchFamily="34" charset="0"/>
                <a:sym typeface="Wingdings" pitchFamily="2" charset="2"/>
              </a:rPr>
              <a:t> your backpack on the back of your chair.</a:t>
            </a:r>
          </a:p>
        </p:txBody>
      </p:sp>
    </p:spTree>
    <p:extLst>
      <p:ext uri="{BB962C8B-B14F-4D97-AF65-F5344CB8AC3E}">
        <p14:creationId xmlns:p14="http://schemas.microsoft.com/office/powerpoint/2010/main" val="2217754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6600">
            <a:alpha val="39000"/>
          </a:srgbClr>
        </a:solidFill>
        <a:effectLst/>
      </p:bgPr>
    </p:bg>
    <p:spTree>
      <p:nvGrpSpPr>
        <p:cNvPr id="1" name=""/>
        <p:cNvGrpSpPr/>
        <p:nvPr/>
      </p:nvGrpSpPr>
      <p:grpSpPr>
        <a:xfrm>
          <a:off x="0" y="0"/>
          <a:ext cx="0" cy="0"/>
          <a:chOff x="0" y="0"/>
          <a:chExt cx="0" cy="0"/>
        </a:xfrm>
      </p:grpSpPr>
      <p:sp>
        <p:nvSpPr>
          <p:cNvPr id="5" name="TextBox 4"/>
          <p:cNvSpPr txBox="1"/>
          <p:nvPr/>
        </p:nvSpPr>
        <p:spPr>
          <a:xfrm>
            <a:off x="457200" y="281226"/>
            <a:ext cx="8229600" cy="861774"/>
          </a:xfrm>
          <a:prstGeom prst="rect">
            <a:avLst/>
          </a:prstGeom>
          <a:noFill/>
        </p:spPr>
        <p:txBody>
          <a:bodyPr wrap="square" rtlCol="0">
            <a:spAutoFit/>
          </a:bodyPr>
          <a:lstStyle/>
          <a:p>
            <a:pPr algn="ctr"/>
            <a:r>
              <a:rPr lang="en-US" sz="5000" dirty="0" smtClean="0">
                <a:solidFill>
                  <a:srgbClr val="78002D"/>
                </a:solidFill>
                <a:latin typeface="Franklin Gothic Medium Cond" panose="020B0606030402020204" pitchFamily="34" charset="0"/>
              </a:rPr>
              <a:t>Front of the Room 6</a:t>
            </a:r>
            <a:r>
              <a:rPr lang="en-US" sz="5000" baseline="30000" dirty="0" smtClean="0">
                <a:solidFill>
                  <a:srgbClr val="78002D"/>
                </a:solidFill>
                <a:latin typeface="Franklin Gothic Medium Cond" panose="020B0606030402020204" pitchFamily="34" charset="0"/>
              </a:rPr>
              <a:t>th</a:t>
            </a:r>
            <a:r>
              <a:rPr lang="en-US" sz="5000" dirty="0" smtClean="0">
                <a:solidFill>
                  <a:srgbClr val="78002D"/>
                </a:solidFill>
                <a:latin typeface="Franklin Gothic Medium Cond" panose="020B0606030402020204" pitchFamily="34" charset="0"/>
              </a:rPr>
              <a:t> </a:t>
            </a:r>
            <a:endParaRPr lang="en-US" sz="5000" dirty="0">
              <a:solidFill>
                <a:srgbClr val="78002D"/>
              </a:solidFill>
              <a:latin typeface="Franklin Gothic Medium Cond" panose="020B06060304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4186277004"/>
              </p:ext>
            </p:extLst>
          </p:nvPr>
        </p:nvGraphicFramePr>
        <p:xfrm>
          <a:off x="3200400" y="1296452"/>
          <a:ext cx="3962400" cy="2590800"/>
        </p:xfrm>
        <a:graphic>
          <a:graphicData uri="http://schemas.openxmlformats.org/drawingml/2006/table">
            <a:tbl>
              <a:tblPr firstRow="1" bandRow="1">
                <a:tableStyleId>{5940675A-B579-460E-94D1-54222C63F5DA}</a:tableStyleId>
              </a:tblPr>
              <a:tblGrid>
                <a:gridCol w="1320800"/>
                <a:gridCol w="1320800"/>
                <a:gridCol w="1320800"/>
              </a:tblGrid>
              <a:tr h="863600">
                <a:tc>
                  <a:txBody>
                    <a:bodyPr/>
                    <a:lstStyle/>
                    <a:p>
                      <a:pPr algn="l" fontAlgn="b"/>
                      <a:r>
                        <a:rPr lang="en-US" sz="2500" b="0" i="0" u="none" strike="noStrike" dirty="0">
                          <a:effectLst/>
                          <a:latin typeface="Tahoma"/>
                        </a:rPr>
                        <a:t>Nasir</a:t>
                      </a:r>
                    </a:p>
                  </a:txBody>
                  <a:tcPr marL="9525" marR="9525" marT="9525" marB="0" anchor="b">
                    <a:solidFill>
                      <a:schemeClr val="bg1">
                        <a:lumMod val="95000"/>
                      </a:schemeClr>
                    </a:solidFill>
                  </a:tcPr>
                </a:tc>
                <a:tc>
                  <a:txBody>
                    <a:bodyPr/>
                    <a:lstStyle/>
                    <a:p>
                      <a:pPr algn="l" fontAlgn="b"/>
                      <a:r>
                        <a:rPr lang="en-US" sz="2500" b="0" i="0" u="none" strike="noStrike" dirty="0" err="1">
                          <a:effectLst/>
                          <a:latin typeface="Tahoma"/>
                        </a:rPr>
                        <a:t>Jamella</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Lloyd</a:t>
                      </a:r>
                      <a:endParaRPr lang="en-US" sz="2500" b="0" i="0" u="none" strike="noStrike" dirty="0">
                        <a:effectLst/>
                        <a:latin typeface="Tahoma"/>
                      </a:endParaRPr>
                    </a:p>
                  </a:txBody>
                  <a:tcPr marL="9525" marR="9525" marT="9525" marB="0" anchor="b">
                    <a:solidFill>
                      <a:schemeClr val="bg1">
                        <a:lumMod val="95000"/>
                      </a:schemeClr>
                    </a:solidFill>
                  </a:tcPr>
                </a:tc>
              </a:tr>
              <a:tr h="863600">
                <a:tc>
                  <a:txBody>
                    <a:bodyPr/>
                    <a:lstStyle/>
                    <a:p>
                      <a:pPr algn="l" fontAlgn="b"/>
                      <a:r>
                        <a:rPr lang="en-US" sz="2500" b="0" i="0" u="none" strike="noStrike" dirty="0" smtClean="0">
                          <a:effectLst/>
                          <a:latin typeface="Tahoma"/>
                        </a:rPr>
                        <a:t>Joshua</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Gigi</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err="1" smtClean="0">
                          <a:effectLst/>
                          <a:latin typeface="Tahoma"/>
                        </a:rPr>
                        <a:t>Jeanell</a:t>
                      </a:r>
                      <a:endParaRPr lang="en-US" sz="2500" b="0" i="0" u="none" strike="noStrike" dirty="0">
                        <a:solidFill>
                          <a:srgbClr val="000000"/>
                        </a:solidFill>
                        <a:effectLst/>
                        <a:latin typeface="Calibri"/>
                      </a:endParaRPr>
                    </a:p>
                  </a:txBody>
                  <a:tcPr marL="9525" marR="9525" marT="9525" marB="0" anchor="b">
                    <a:solidFill>
                      <a:schemeClr val="bg1">
                        <a:lumMod val="95000"/>
                      </a:schemeClr>
                    </a:solidFill>
                  </a:tcPr>
                </a:tc>
              </a:tr>
              <a:tr h="863600">
                <a:tc>
                  <a:txBody>
                    <a:bodyPr/>
                    <a:lstStyle/>
                    <a:p>
                      <a:pPr algn="l" fontAlgn="b"/>
                      <a:r>
                        <a:rPr lang="en-US" sz="2500" b="0" i="0" u="none" strike="noStrike" dirty="0" smtClean="0">
                          <a:effectLst/>
                          <a:latin typeface="Tahoma"/>
                        </a:rPr>
                        <a:t>Martin</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ctr" fontAlgn="b"/>
                      <a:endParaRPr lang="en-US" sz="2500" b="0" i="0" u="none" strike="noStrike" dirty="0">
                        <a:solidFill>
                          <a:srgbClr val="000000"/>
                        </a:solidFill>
                        <a:effectLst/>
                        <a:latin typeface="Calibri"/>
                      </a:endParaRPr>
                    </a:p>
                  </a:txBody>
                  <a:tcPr marL="9525" marR="9525" marT="9525" marB="0" anchor="b">
                    <a:solidFill>
                      <a:schemeClr val="bg1">
                        <a:lumMod val="95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154495442"/>
              </p:ext>
            </p:extLst>
          </p:nvPr>
        </p:nvGraphicFramePr>
        <p:xfrm>
          <a:off x="7391400" y="1295400"/>
          <a:ext cx="1600200" cy="2546131"/>
        </p:xfrm>
        <a:graphic>
          <a:graphicData uri="http://schemas.openxmlformats.org/drawingml/2006/table">
            <a:tbl>
              <a:tblPr firstRow="1" bandRow="1">
                <a:tableStyleId>{5940675A-B579-460E-94D1-54222C63F5DA}</a:tableStyleId>
              </a:tblPr>
              <a:tblGrid>
                <a:gridCol w="800100"/>
                <a:gridCol w="800100"/>
              </a:tblGrid>
              <a:tr h="818931">
                <a:tc>
                  <a:txBody>
                    <a:bodyPr/>
                    <a:lstStyle/>
                    <a:p>
                      <a:pPr algn="ctr" fontAlgn="b"/>
                      <a:endParaRPr lang="en-US" sz="2600" b="0" i="0" u="none" strike="noStrike" dirty="0">
                        <a:solidFill>
                          <a:srgbClr val="000000"/>
                        </a:solidFill>
                        <a:effectLst/>
                        <a:latin typeface="Calibri"/>
                      </a:endParaRPr>
                    </a:p>
                  </a:txBody>
                  <a:tcPr marL="9525" marR="9525" marT="9525" marB="0" anchor="b">
                    <a:solidFill>
                      <a:schemeClr val="bg1">
                        <a:lumMod val="95000"/>
                      </a:schemeClr>
                    </a:solidFill>
                  </a:tcPr>
                </a:tc>
                <a:tc>
                  <a:txBody>
                    <a:bodyPr/>
                    <a:lstStyle/>
                    <a:p>
                      <a:pPr algn="ctr" fontAlgn="b"/>
                      <a:endParaRPr lang="en-US" sz="2600" b="0" i="0" u="none" strike="noStrike" dirty="0">
                        <a:solidFill>
                          <a:srgbClr val="000000"/>
                        </a:solidFill>
                        <a:effectLst/>
                        <a:latin typeface="Calibri"/>
                      </a:endParaRPr>
                    </a:p>
                  </a:txBody>
                  <a:tcPr marL="9525" marR="9525" marT="9525" marB="0" anchor="b">
                    <a:solidFill>
                      <a:schemeClr val="bg1">
                        <a:lumMod val="95000"/>
                      </a:schemeClr>
                    </a:solidFill>
                  </a:tcPr>
                </a:tc>
              </a:tr>
              <a:tr h="863600">
                <a:tc>
                  <a:txBody>
                    <a:bodyPr/>
                    <a:lstStyle/>
                    <a:p>
                      <a:pPr algn="ctr" fontAlgn="b"/>
                      <a:endParaRPr lang="en-US" sz="2600" b="0" i="0" u="none" strike="noStrike">
                        <a:solidFill>
                          <a:srgbClr val="000000"/>
                        </a:solidFill>
                        <a:effectLst/>
                        <a:latin typeface="Calibri"/>
                      </a:endParaRPr>
                    </a:p>
                  </a:txBody>
                  <a:tcPr marL="9525" marR="9525" marT="9525" marB="0" anchor="b">
                    <a:solidFill>
                      <a:schemeClr val="bg1">
                        <a:lumMod val="95000"/>
                      </a:schemeClr>
                    </a:solidFill>
                  </a:tcPr>
                </a:tc>
                <a:tc>
                  <a:txBody>
                    <a:bodyPr/>
                    <a:lstStyle/>
                    <a:p>
                      <a:pPr algn="ctr" fontAlgn="b"/>
                      <a:endParaRPr lang="en-US" sz="2600" b="0" i="0" u="none" strike="noStrike" dirty="0">
                        <a:solidFill>
                          <a:srgbClr val="000000"/>
                        </a:solidFill>
                        <a:effectLst/>
                        <a:latin typeface="Calibri"/>
                      </a:endParaRPr>
                    </a:p>
                  </a:txBody>
                  <a:tcPr marL="9525" marR="9525" marT="9525" marB="0" anchor="b">
                    <a:solidFill>
                      <a:schemeClr val="bg1">
                        <a:lumMod val="95000"/>
                      </a:schemeClr>
                    </a:solidFill>
                  </a:tcPr>
                </a:tc>
              </a:tr>
              <a:tr h="863600">
                <a:tc>
                  <a:txBody>
                    <a:bodyPr/>
                    <a:lstStyle/>
                    <a:p>
                      <a:pPr algn="ctr" fontAlgn="b"/>
                      <a:endParaRPr lang="en-US" sz="2600" b="0" i="0" u="none" strike="noStrike" dirty="0">
                        <a:solidFill>
                          <a:srgbClr val="000000"/>
                        </a:solidFill>
                        <a:effectLst/>
                        <a:latin typeface="Calibri"/>
                      </a:endParaRPr>
                    </a:p>
                  </a:txBody>
                  <a:tcPr marL="9525" marR="9525" marT="9525" marB="0" anchor="b">
                    <a:solidFill>
                      <a:schemeClr val="bg1">
                        <a:lumMod val="95000"/>
                      </a:schemeClr>
                    </a:solidFill>
                  </a:tcPr>
                </a:tc>
                <a:tc>
                  <a:txBody>
                    <a:bodyPr/>
                    <a:lstStyle/>
                    <a:p>
                      <a:pPr algn="ctr" fontAlgn="b"/>
                      <a:endParaRPr lang="en-US" sz="2600" b="0" i="0" u="none" strike="noStrike" dirty="0">
                        <a:solidFill>
                          <a:srgbClr val="000000"/>
                        </a:solidFill>
                        <a:effectLst/>
                        <a:latin typeface="Calibri"/>
                      </a:endParaRPr>
                    </a:p>
                  </a:txBody>
                  <a:tcPr marL="9525" marR="9525" marT="9525" marB="0" anchor="b">
                    <a:solidFill>
                      <a:schemeClr val="bg1">
                        <a:lumMod val="95000"/>
                      </a:scheme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830078544"/>
              </p:ext>
            </p:extLst>
          </p:nvPr>
        </p:nvGraphicFramePr>
        <p:xfrm>
          <a:off x="76200" y="1296452"/>
          <a:ext cx="2971800" cy="2590800"/>
        </p:xfrm>
        <a:graphic>
          <a:graphicData uri="http://schemas.openxmlformats.org/drawingml/2006/table">
            <a:tbl>
              <a:tblPr firstRow="1" bandRow="1">
                <a:tableStyleId>{5940675A-B579-460E-94D1-54222C63F5DA}</a:tableStyleId>
              </a:tblPr>
              <a:tblGrid>
                <a:gridCol w="1485900"/>
                <a:gridCol w="1485900"/>
              </a:tblGrid>
              <a:tr h="863600">
                <a:tc>
                  <a:txBody>
                    <a:bodyPr/>
                    <a:lstStyle/>
                    <a:p>
                      <a:pPr algn="l" fontAlgn="b"/>
                      <a:r>
                        <a:rPr lang="en-US" sz="2500" b="0" i="0" u="none" strike="noStrike" dirty="0">
                          <a:effectLst/>
                          <a:latin typeface="Tahoma"/>
                        </a:rPr>
                        <a:t>Victoria</a:t>
                      </a:r>
                    </a:p>
                  </a:txBody>
                  <a:tcPr marL="9525" marR="9525" marT="9525" marB="0" anchor="b">
                    <a:solidFill>
                      <a:schemeClr val="bg1">
                        <a:lumMod val="95000"/>
                      </a:schemeClr>
                    </a:solidFill>
                  </a:tcPr>
                </a:tc>
                <a:tc>
                  <a:txBody>
                    <a:bodyPr/>
                    <a:lstStyle/>
                    <a:p>
                      <a:pPr algn="l" fontAlgn="b"/>
                      <a:r>
                        <a:rPr lang="en-US" sz="2500" b="0" i="0" u="none" strike="noStrike" dirty="0" err="1">
                          <a:effectLst/>
                          <a:latin typeface="Tahoma"/>
                        </a:rPr>
                        <a:t>Jaebez</a:t>
                      </a:r>
                      <a:endParaRPr lang="en-US" sz="2500" b="0" i="0" u="none" strike="noStrike" dirty="0">
                        <a:effectLst/>
                        <a:latin typeface="Tahoma"/>
                      </a:endParaRPr>
                    </a:p>
                  </a:txBody>
                  <a:tcPr marL="9525" marR="9525" marT="9525" marB="0" anchor="b">
                    <a:solidFill>
                      <a:schemeClr val="bg1">
                        <a:lumMod val="95000"/>
                      </a:schemeClr>
                    </a:solidFill>
                  </a:tcPr>
                </a:tc>
              </a:tr>
              <a:tr h="863600">
                <a:tc>
                  <a:txBody>
                    <a:bodyPr/>
                    <a:lstStyle/>
                    <a:p>
                      <a:pPr algn="l" fontAlgn="b"/>
                      <a:r>
                        <a:rPr lang="en-US" sz="2500" b="0" i="0" u="none" strike="noStrike" dirty="0" err="1" smtClean="0">
                          <a:effectLst/>
                          <a:latin typeface="Tahoma"/>
                        </a:rPr>
                        <a:t>Monita</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err="1">
                          <a:effectLst/>
                          <a:latin typeface="Tahoma"/>
                        </a:rPr>
                        <a:t>Kayshawn</a:t>
                      </a:r>
                      <a:endParaRPr lang="en-US" sz="2500" b="0" i="0" u="none" strike="noStrike" dirty="0">
                        <a:effectLst/>
                        <a:latin typeface="Tahoma"/>
                      </a:endParaRPr>
                    </a:p>
                  </a:txBody>
                  <a:tcPr marL="9525" marR="9525" marT="9525" marB="0" anchor="b">
                    <a:solidFill>
                      <a:schemeClr val="bg1">
                        <a:lumMod val="95000"/>
                      </a:schemeClr>
                    </a:solidFill>
                  </a:tcPr>
                </a:tc>
              </a:tr>
              <a:tr h="863600">
                <a:tc>
                  <a:txBody>
                    <a:bodyPr/>
                    <a:lstStyle/>
                    <a:p>
                      <a:pPr algn="l" fontAlgn="b"/>
                      <a:r>
                        <a:rPr lang="en-US" sz="2500" b="0" i="0" u="none" strike="noStrike" dirty="0" err="1" smtClean="0">
                          <a:effectLst/>
                          <a:latin typeface="Tahoma"/>
                        </a:rPr>
                        <a:t>Shakeena</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Ashley</a:t>
                      </a:r>
                      <a:endParaRPr lang="en-US" sz="2500" b="0" i="0" u="none" strike="noStrike" dirty="0">
                        <a:effectLst/>
                        <a:latin typeface="Tahoma"/>
                      </a:endParaRPr>
                    </a:p>
                  </a:txBody>
                  <a:tcPr marL="9525" marR="9525" marT="9525" marB="0" anchor="b">
                    <a:solidFill>
                      <a:schemeClr val="bg1">
                        <a:lumMod val="95000"/>
                      </a:schemeClr>
                    </a:solidFill>
                  </a:tcPr>
                </a:tc>
              </a:tr>
            </a:tbl>
          </a:graphicData>
        </a:graphic>
      </p:graphicFrame>
      <p:sp>
        <p:nvSpPr>
          <p:cNvPr id="11" name="Shape 217"/>
          <p:cNvSpPr txBox="1">
            <a:spLocks/>
          </p:cNvSpPr>
          <p:nvPr/>
        </p:nvSpPr>
        <p:spPr>
          <a:xfrm>
            <a:off x="304800" y="3962400"/>
            <a:ext cx="8763000" cy="2667000"/>
          </a:xfrm>
          <a:prstGeom prst="rect">
            <a:avLst/>
          </a:prstGeom>
          <a:noFill/>
          <a:ln w="9525" cap="flat">
            <a:solidFill>
              <a:schemeClr val="dk1"/>
            </a:solidFill>
            <a:prstDash val="solid"/>
            <a:round/>
            <a:headEnd type="none" w="med" len="med"/>
            <a:tailEnd type="none" w="med" len="med"/>
          </a:ln>
        </p:spPr>
        <p:txBody>
          <a:bodyPr lIns="91425" tIns="45700" rIns="91425" bIns="45700"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pPr>
              <a:buClr>
                <a:srgbClr val="D16349"/>
              </a:buClr>
              <a:buSzPct val="25000"/>
            </a:pPr>
            <a:r>
              <a:rPr lang="en-US" sz="2400" b="1" dirty="0" smtClean="0">
                <a:latin typeface="Georgia"/>
                <a:ea typeface="Georgia"/>
                <a:cs typeface="Georgia"/>
                <a:sym typeface="Georgia"/>
              </a:rPr>
              <a:t>Welcome!    Please enter silently.  Once you have followed the instructions, begin your Do Now Quiz</a:t>
            </a:r>
          </a:p>
          <a:p>
            <a:pPr marL="251460" indent="-182880">
              <a:buFontTx/>
              <a:buAutoNum type="arabicPeriod"/>
            </a:pPr>
            <a:endParaRPr lang="en-US" sz="2400" b="1" dirty="0" smtClean="0">
              <a:latin typeface="Franklin Gothic Book" pitchFamily="34" charset="0"/>
              <a:sym typeface="Wingdings" pitchFamily="2" charset="2"/>
            </a:endParaRPr>
          </a:p>
          <a:p>
            <a:pPr marL="251460" indent="-182880">
              <a:buFontTx/>
              <a:buAutoNum type="arabicPeriod"/>
            </a:pPr>
            <a:r>
              <a:rPr lang="en-US" sz="2400" b="1" dirty="0" smtClean="0">
                <a:latin typeface="Franklin Gothic Book" pitchFamily="34" charset="0"/>
                <a:sym typeface="Wingdings" pitchFamily="2" charset="2"/>
              </a:rPr>
              <a:t>Take out </a:t>
            </a:r>
            <a:r>
              <a:rPr lang="en-US" sz="2400" dirty="0" smtClean="0">
                <a:latin typeface="Franklin Gothic Book" pitchFamily="34" charset="0"/>
                <a:sym typeface="Wingdings" pitchFamily="2" charset="2"/>
              </a:rPr>
              <a:t>your planner and </a:t>
            </a:r>
            <a:r>
              <a:rPr lang="en-US" sz="2400" b="1" dirty="0" smtClean="0">
                <a:latin typeface="Franklin Gothic Book" pitchFamily="34" charset="0"/>
                <a:sym typeface="Wingdings" pitchFamily="2" charset="2"/>
              </a:rPr>
              <a:t>write</a:t>
            </a:r>
            <a:r>
              <a:rPr lang="en-US" sz="2400" dirty="0" smtClean="0">
                <a:latin typeface="Franklin Gothic Book" pitchFamily="34" charset="0"/>
                <a:sym typeface="Wingdings" pitchFamily="2" charset="2"/>
              </a:rPr>
              <a:t> the prepwork</a:t>
            </a:r>
          </a:p>
          <a:p>
            <a:pPr marL="251460" indent="-182880">
              <a:buFontTx/>
              <a:buAutoNum type="arabicPeriod"/>
            </a:pPr>
            <a:r>
              <a:rPr lang="en-US" sz="2400" b="1" dirty="0" smtClean="0">
                <a:latin typeface="Franklin Gothic Book" pitchFamily="34" charset="0"/>
                <a:sym typeface="Wingdings" pitchFamily="2" charset="2"/>
              </a:rPr>
              <a:t>Take out </a:t>
            </a:r>
            <a:r>
              <a:rPr lang="en-US" sz="2400" dirty="0" smtClean="0">
                <a:latin typeface="Franklin Gothic Book" pitchFamily="34" charset="0"/>
                <a:sym typeface="Wingdings" pitchFamily="2" charset="2"/>
              </a:rPr>
              <a:t>your homework</a:t>
            </a:r>
          </a:p>
          <a:p>
            <a:pPr marL="251460" indent="-182880">
              <a:lnSpc>
                <a:spcPct val="150000"/>
              </a:lnSpc>
              <a:buFontTx/>
              <a:buAutoNum type="arabicPeriod"/>
            </a:pPr>
            <a:r>
              <a:rPr lang="en-US" sz="2400" b="1" dirty="0" smtClean="0">
                <a:latin typeface="Franklin Gothic Book" pitchFamily="34" charset="0"/>
                <a:sym typeface="Wingdings" pitchFamily="2" charset="2"/>
              </a:rPr>
              <a:t>Hang</a:t>
            </a:r>
            <a:r>
              <a:rPr lang="en-US" sz="2400" dirty="0" smtClean="0">
                <a:latin typeface="Franklin Gothic Book" pitchFamily="34" charset="0"/>
                <a:sym typeface="Wingdings" pitchFamily="2" charset="2"/>
              </a:rPr>
              <a:t> your backpack on the back of your chair.</a:t>
            </a:r>
          </a:p>
        </p:txBody>
      </p:sp>
    </p:spTree>
    <p:extLst>
      <p:ext uri="{BB962C8B-B14F-4D97-AF65-F5344CB8AC3E}">
        <p14:creationId xmlns:p14="http://schemas.microsoft.com/office/powerpoint/2010/main" val="79225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6600">
            <a:alpha val="39000"/>
          </a:srgbClr>
        </a:solidFill>
        <a:effectLst/>
      </p:bgPr>
    </p:bg>
    <p:spTree>
      <p:nvGrpSpPr>
        <p:cNvPr id="1" name=""/>
        <p:cNvGrpSpPr/>
        <p:nvPr/>
      </p:nvGrpSpPr>
      <p:grpSpPr>
        <a:xfrm>
          <a:off x="0" y="0"/>
          <a:ext cx="0" cy="0"/>
          <a:chOff x="0" y="0"/>
          <a:chExt cx="0" cy="0"/>
        </a:xfrm>
      </p:grpSpPr>
      <p:sp>
        <p:nvSpPr>
          <p:cNvPr id="5" name="TextBox 4"/>
          <p:cNvSpPr txBox="1"/>
          <p:nvPr/>
        </p:nvSpPr>
        <p:spPr>
          <a:xfrm>
            <a:off x="457200" y="281226"/>
            <a:ext cx="8229600" cy="861774"/>
          </a:xfrm>
          <a:prstGeom prst="rect">
            <a:avLst/>
          </a:prstGeom>
          <a:noFill/>
        </p:spPr>
        <p:txBody>
          <a:bodyPr wrap="square" rtlCol="0">
            <a:spAutoFit/>
          </a:bodyPr>
          <a:lstStyle/>
          <a:p>
            <a:pPr algn="ctr"/>
            <a:r>
              <a:rPr lang="en-US" sz="5000" dirty="0" smtClean="0">
                <a:solidFill>
                  <a:srgbClr val="78002D"/>
                </a:solidFill>
                <a:latin typeface="Franklin Gothic Medium Cond" panose="020B0606030402020204" pitchFamily="34" charset="0"/>
              </a:rPr>
              <a:t>Front of the Room 7</a:t>
            </a:r>
            <a:r>
              <a:rPr lang="en-US" sz="5000" baseline="30000" dirty="0" smtClean="0">
                <a:solidFill>
                  <a:srgbClr val="78002D"/>
                </a:solidFill>
                <a:latin typeface="Franklin Gothic Medium Cond" panose="020B0606030402020204" pitchFamily="34" charset="0"/>
              </a:rPr>
              <a:t>th</a:t>
            </a:r>
            <a:r>
              <a:rPr lang="en-US" sz="5000" dirty="0" smtClean="0">
                <a:solidFill>
                  <a:srgbClr val="78002D"/>
                </a:solidFill>
                <a:latin typeface="Franklin Gothic Medium Cond" panose="020B0606030402020204" pitchFamily="34" charset="0"/>
              </a:rPr>
              <a:t> </a:t>
            </a:r>
            <a:endParaRPr lang="en-US" sz="5000" dirty="0">
              <a:solidFill>
                <a:srgbClr val="78002D"/>
              </a:solidFill>
              <a:latin typeface="Franklin Gothic Medium Cond" panose="020B06060304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271264248"/>
              </p:ext>
            </p:extLst>
          </p:nvPr>
        </p:nvGraphicFramePr>
        <p:xfrm>
          <a:off x="2667000" y="1371600"/>
          <a:ext cx="3886200" cy="2575560"/>
        </p:xfrm>
        <a:graphic>
          <a:graphicData uri="http://schemas.openxmlformats.org/drawingml/2006/table">
            <a:tbl>
              <a:tblPr firstRow="1" bandRow="1">
                <a:tableStyleId>{5940675A-B579-460E-94D1-54222C63F5DA}</a:tableStyleId>
              </a:tblPr>
              <a:tblGrid>
                <a:gridCol w="1371600"/>
                <a:gridCol w="1219200"/>
                <a:gridCol w="1295400"/>
              </a:tblGrid>
              <a:tr h="858520">
                <a:tc>
                  <a:txBody>
                    <a:bodyPr/>
                    <a:lstStyle/>
                    <a:p>
                      <a:pPr algn="l" fontAlgn="b"/>
                      <a:r>
                        <a:rPr lang="en-US" sz="2500" b="0" i="0" u="none" strike="noStrike" dirty="0">
                          <a:effectLst/>
                          <a:latin typeface="Tahoma"/>
                        </a:rPr>
                        <a:t>Amanda</a:t>
                      </a: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Jayvon </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a:effectLst/>
                          <a:latin typeface="Tahoma"/>
                        </a:rPr>
                        <a:t>Wendell</a:t>
                      </a:r>
                    </a:p>
                  </a:txBody>
                  <a:tcPr marL="9525" marR="9525" marT="9525" marB="0" anchor="b">
                    <a:solidFill>
                      <a:schemeClr val="bg1">
                        <a:lumMod val="95000"/>
                      </a:schemeClr>
                    </a:solidFill>
                  </a:tcPr>
                </a:tc>
              </a:tr>
              <a:tr h="858520">
                <a:tc>
                  <a:txBody>
                    <a:bodyPr/>
                    <a:lstStyle/>
                    <a:p>
                      <a:pPr algn="l" fontAlgn="b"/>
                      <a:r>
                        <a:rPr lang="en-US" sz="2500" b="0" i="0" u="none" strike="noStrike" dirty="0">
                          <a:effectLst/>
                          <a:latin typeface="Tahoma"/>
                        </a:rPr>
                        <a:t>Reynaldo</a:t>
                      </a: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Jayden </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a:effectLst/>
                          <a:latin typeface="Tahoma"/>
                        </a:rPr>
                        <a:t>Hannah</a:t>
                      </a:r>
                    </a:p>
                  </a:txBody>
                  <a:tcPr marL="9525" marR="9525" marT="9525" marB="0" anchor="b">
                    <a:solidFill>
                      <a:schemeClr val="bg1">
                        <a:lumMod val="95000"/>
                      </a:schemeClr>
                    </a:solidFill>
                  </a:tcPr>
                </a:tc>
              </a:tr>
              <a:tr h="858520">
                <a:tc>
                  <a:txBody>
                    <a:bodyPr/>
                    <a:lstStyle/>
                    <a:p>
                      <a:pPr algn="l" fontAlgn="b"/>
                      <a:r>
                        <a:rPr lang="en-US" sz="2500" b="0" i="0" u="none" strike="noStrike" dirty="0" smtClean="0">
                          <a:effectLst/>
                          <a:latin typeface="Tahoma"/>
                        </a:rPr>
                        <a:t>Destiny</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err="1">
                          <a:effectLst/>
                          <a:latin typeface="Tahoma"/>
                        </a:rPr>
                        <a:t>Shiniece</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smtClean="0">
                          <a:effectLst/>
                          <a:latin typeface="Tahoma"/>
                        </a:rPr>
                        <a:t>Harry</a:t>
                      </a:r>
                      <a:endParaRPr lang="en-US" sz="2500" b="0" i="0" u="none" strike="noStrike" dirty="0">
                        <a:effectLst/>
                        <a:latin typeface="Tahoma"/>
                      </a:endParaRPr>
                    </a:p>
                  </a:txBody>
                  <a:tcPr marL="9525" marR="9525" marT="9525" marB="0" anchor="b">
                    <a:solidFill>
                      <a:schemeClr val="bg1">
                        <a:lumMod val="95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186920790"/>
              </p:ext>
            </p:extLst>
          </p:nvPr>
        </p:nvGraphicFramePr>
        <p:xfrm>
          <a:off x="6705600" y="1370286"/>
          <a:ext cx="2286000" cy="2531154"/>
        </p:xfrm>
        <a:graphic>
          <a:graphicData uri="http://schemas.openxmlformats.org/drawingml/2006/table">
            <a:tbl>
              <a:tblPr firstRow="1" bandRow="1">
                <a:tableStyleId>{5940675A-B579-460E-94D1-54222C63F5DA}</a:tableStyleId>
              </a:tblPr>
              <a:tblGrid>
                <a:gridCol w="1143000"/>
                <a:gridCol w="1143000"/>
              </a:tblGrid>
              <a:tr h="814114">
                <a:tc>
                  <a:txBody>
                    <a:bodyPr/>
                    <a:lstStyle/>
                    <a:p>
                      <a:pPr algn="l" fontAlgn="b"/>
                      <a:r>
                        <a:rPr lang="en-US" sz="2500" b="0" i="0" u="none" strike="noStrike" dirty="0" smtClean="0">
                          <a:effectLst/>
                          <a:latin typeface="Tahoma"/>
                        </a:rPr>
                        <a:t>Chris</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a:effectLst/>
                          <a:latin typeface="Tahoma"/>
                        </a:rPr>
                        <a:t>Elijah</a:t>
                      </a:r>
                    </a:p>
                  </a:txBody>
                  <a:tcPr marL="9525" marR="9525" marT="9525" marB="0" anchor="b">
                    <a:solidFill>
                      <a:schemeClr val="bg1">
                        <a:lumMod val="95000"/>
                      </a:schemeClr>
                    </a:solidFill>
                  </a:tcPr>
                </a:tc>
              </a:tr>
              <a:tr h="858520">
                <a:tc>
                  <a:txBody>
                    <a:bodyPr/>
                    <a:lstStyle/>
                    <a:p>
                      <a:pPr algn="l" fontAlgn="b"/>
                      <a:r>
                        <a:rPr lang="en-US" sz="2500" b="0" i="0" u="none" strike="noStrike" dirty="0" smtClean="0">
                          <a:effectLst/>
                          <a:latin typeface="Tahoma"/>
                        </a:rPr>
                        <a:t>Josh</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a:effectLst/>
                          <a:latin typeface="Tahoma"/>
                        </a:rPr>
                        <a:t>Barry</a:t>
                      </a:r>
                    </a:p>
                  </a:txBody>
                  <a:tcPr marL="9525" marR="9525" marT="9525" marB="0" anchor="b">
                    <a:solidFill>
                      <a:schemeClr val="bg1">
                        <a:lumMod val="95000"/>
                      </a:schemeClr>
                    </a:solidFill>
                  </a:tcPr>
                </a:tc>
              </a:tr>
              <a:tr h="858520">
                <a:tc>
                  <a:txBody>
                    <a:bodyPr/>
                    <a:lstStyle/>
                    <a:p>
                      <a:pPr algn="l" fontAlgn="b"/>
                      <a:r>
                        <a:rPr lang="en-US" sz="2500" b="0" i="0" u="none" strike="noStrike" dirty="0" err="1">
                          <a:effectLst/>
                          <a:latin typeface="Tahoma"/>
                        </a:rPr>
                        <a:t>D'Avian</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ctr" fontAlgn="b"/>
                      <a:endParaRPr lang="en-US" sz="2500" b="0" i="0" u="none" strike="noStrike" dirty="0">
                        <a:solidFill>
                          <a:srgbClr val="000000"/>
                        </a:solidFill>
                        <a:effectLst/>
                        <a:latin typeface="Calibri"/>
                      </a:endParaRPr>
                    </a:p>
                  </a:txBody>
                  <a:tcPr marL="9525" marR="9525" marT="9525" marB="0" anchor="b">
                    <a:solidFill>
                      <a:schemeClr val="bg1">
                        <a:lumMod val="95000"/>
                      </a:scheme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07274749"/>
              </p:ext>
            </p:extLst>
          </p:nvPr>
        </p:nvGraphicFramePr>
        <p:xfrm>
          <a:off x="60960" y="1371600"/>
          <a:ext cx="2453640" cy="2575560"/>
        </p:xfrm>
        <a:graphic>
          <a:graphicData uri="http://schemas.openxmlformats.org/drawingml/2006/table">
            <a:tbl>
              <a:tblPr firstRow="1" bandRow="1">
                <a:tableStyleId>{5940675A-B579-460E-94D1-54222C63F5DA}</a:tableStyleId>
              </a:tblPr>
              <a:tblGrid>
                <a:gridCol w="1226820"/>
                <a:gridCol w="1226820"/>
              </a:tblGrid>
              <a:tr h="858520">
                <a:tc>
                  <a:txBody>
                    <a:bodyPr/>
                    <a:lstStyle/>
                    <a:p>
                      <a:pPr algn="l" fontAlgn="b"/>
                      <a:r>
                        <a:rPr lang="en-US" sz="2500" b="0" i="0" u="none" strike="noStrike" dirty="0" smtClean="0">
                          <a:effectLst/>
                          <a:latin typeface="Tahoma"/>
                        </a:rPr>
                        <a:t>Anabel</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err="1" smtClean="0">
                          <a:effectLst/>
                          <a:latin typeface="Tahoma"/>
                        </a:rPr>
                        <a:t>Dajah</a:t>
                      </a:r>
                      <a:endParaRPr lang="en-US" sz="2500" b="0" i="0" u="none" strike="noStrike" dirty="0">
                        <a:effectLst/>
                        <a:latin typeface="Tahoma"/>
                      </a:endParaRPr>
                    </a:p>
                  </a:txBody>
                  <a:tcPr marL="9525" marR="9525" marT="9525" marB="0" anchor="b">
                    <a:solidFill>
                      <a:schemeClr val="bg1">
                        <a:lumMod val="95000"/>
                      </a:schemeClr>
                    </a:solidFill>
                  </a:tcPr>
                </a:tc>
              </a:tr>
              <a:tr h="858520">
                <a:tc>
                  <a:txBody>
                    <a:bodyPr/>
                    <a:lstStyle/>
                    <a:p>
                      <a:pPr algn="l" fontAlgn="b"/>
                      <a:r>
                        <a:rPr lang="en-US" sz="2500" b="0" i="0" u="none" strike="noStrike" dirty="0" err="1">
                          <a:effectLst/>
                          <a:latin typeface="Tahoma"/>
                        </a:rPr>
                        <a:t>Zubaida</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err="1" smtClean="0">
                          <a:effectLst/>
                          <a:latin typeface="Tahoma"/>
                        </a:rPr>
                        <a:t>Rakim</a:t>
                      </a:r>
                      <a:endParaRPr lang="en-US" sz="2500" b="0" i="0" u="none" strike="noStrike" dirty="0">
                        <a:effectLst/>
                        <a:latin typeface="Tahoma"/>
                      </a:endParaRPr>
                    </a:p>
                  </a:txBody>
                  <a:tcPr marL="9525" marR="9525" marT="9525" marB="0" anchor="b">
                    <a:solidFill>
                      <a:schemeClr val="bg1">
                        <a:lumMod val="95000"/>
                      </a:schemeClr>
                    </a:solidFill>
                  </a:tcPr>
                </a:tc>
              </a:tr>
              <a:tr h="858520">
                <a:tc>
                  <a:txBody>
                    <a:bodyPr/>
                    <a:lstStyle/>
                    <a:p>
                      <a:pPr algn="l" fontAlgn="b"/>
                      <a:r>
                        <a:rPr lang="en-US" sz="2500" b="0" i="0" u="none" strike="noStrike" dirty="0" smtClean="0">
                          <a:effectLst/>
                          <a:latin typeface="Tahoma"/>
                        </a:rPr>
                        <a:t>Cordell</a:t>
                      </a:r>
                      <a:endParaRPr lang="en-US" sz="2500" b="0" i="0" u="none" strike="noStrike" dirty="0">
                        <a:effectLst/>
                        <a:latin typeface="Tahoma"/>
                      </a:endParaRPr>
                    </a:p>
                  </a:txBody>
                  <a:tcPr marL="9525" marR="9525" marT="9525" marB="0" anchor="b">
                    <a:solidFill>
                      <a:schemeClr val="bg1">
                        <a:lumMod val="95000"/>
                      </a:schemeClr>
                    </a:solidFill>
                  </a:tcPr>
                </a:tc>
                <a:tc>
                  <a:txBody>
                    <a:bodyPr/>
                    <a:lstStyle/>
                    <a:p>
                      <a:pPr algn="l" fontAlgn="b"/>
                      <a:r>
                        <a:rPr lang="en-US" sz="2500" b="0" i="0" u="none" strike="noStrike" dirty="0">
                          <a:effectLst/>
                          <a:latin typeface="Tahoma"/>
                        </a:rPr>
                        <a:t>Samira</a:t>
                      </a:r>
                    </a:p>
                  </a:txBody>
                  <a:tcPr marL="9525" marR="9525" marT="9525" marB="0" anchor="b">
                    <a:solidFill>
                      <a:schemeClr val="bg1">
                        <a:lumMod val="95000"/>
                      </a:schemeClr>
                    </a:solidFill>
                  </a:tcPr>
                </a:tc>
              </a:tr>
            </a:tbl>
          </a:graphicData>
        </a:graphic>
      </p:graphicFrame>
      <p:sp>
        <p:nvSpPr>
          <p:cNvPr id="11" name="Shape 217"/>
          <p:cNvSpPr txBox="1">
            <a:spLocks/>
          </p:cNvSpPr>
          <p:nvPr/>
        </p:nvSpPr>
        <p:spPr>
          <a:xfrm>
            <a:off x="304800" y="3962400"/>
            <a:ext cx="8763000" cy="2667000"/>
          </a:xfrm>
          <a:prstGeom prst="rect">
            <a:avLst/>
          </a:prstGeom>
          <a:noFill/>
          <a:ln w="9525" cap="flat">
            <a:solidFill>
              <a:schemeClr val="dk1"/>
            </a:solidFill>
            <a:prstDash val="solid"/>
            <a:round/>
            <a:headEnd type="none" w="med" len="med"/>
            <a:tailEnd type="none" w="med" len="med"/>
          </a:ln>
        </p:spPr>
        <p:txBody>
          <a:bodyPr lIns="91425" tIns="45700" rIns="91425" bIns="45700"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pPr>
              <a:buClr>
                <a:srgbClr val="D16349"/>
              </a:buClr>
              <a:buSzPct val="25000"/>
            </a:pPr>
            <a:r>
              <a:rPr lang="en-US" sz="2400" b="1" dirty="0" smtClean="0">
                <a:latin typeface="Georgia"/>
                <a:ea typeface="Georgia"/>
                <a:cs typeface="Georgia"/>
                <a:sym typeface="Georgia"/>
              </a:rPr>
              <a:t>Welcome!    Please enter silently.  Once you have followed the instructions, begin your Do Now Quiz</a:t>
            </a:r>
          </a:p>
          <a:p>
            <a:pPr marL="251460" indent="-182880">
              <a:buFontTx/>
              <a:buAutoNum type="arabicPeriod"/>
            </a:pPr>
            <a:endParaRPr lang="en-US" sz="2400" b="1" dirty="0" smtClean="0">
              <a:latin typeface="Franklin Gothic Book" pitchFamily="34" charset="0"/>
              <a:sym typeface="Wingdings" pitchFamily="2" charset="2"/>
            </a:endParaRPr>
          </a:p>
          <a:p>
            <a:pPr marL="251460" indent="-182880">
              <a:buFontTx/>
              <a:buAutoNum type="arabicPeriod"/>
            </a:pPr>
            <a:r>
              <a:rPr lang="en-US" sz="2400" b="1" dirty="0" smtClean="0">
                <a:latin typeface="Franklin Gothic Book" pitchFamily="34" charset="0"/>
                <a:sym typeface="Wingdings" pitchFamily="2" charset="2"/>
              </a:rPr>
              <a:t>Take out </a:t>
            </a:r>
            <a:r>
              <a:rPr lang="en-US" sz="2400" dirty="0" smtClean="0">
                <a:latin typeface="Franklin Gothic Book" pitchFamily="34" charset="0"/>
                <a:sym typeface="Wingdings" pitchFamily="2" charset="2"/>
              </a:rPr>
              <a:t>your planner and </a:t>
            </a:r>
            <a:r>
              <a:rPr lang="en-US" sz="2400" b="1" dirty="0" smtClean="0">
                <a:latin typeface="Franklin Gothic Book" pitchFamily="34" charset="0"/>
                <a:sym typeface="Wingdings" pitchFamily="2" charset="2"/>
              </a:rPr>
              <a:t>write</a:t>
            </a:r>
            <a:r>
              <a:rPr lang="en-US" sz="2400" dirty="0" smtClean="0">
                <a:latin typeface="Franklin Gothic Book" pitchFamily="34" charset="0"/>
                <a:sym typeface="Wingdings" pitchFamily="2" charset="2"/>
              </a:rPr>
              <a:t> the prepwork</a:t>
            </a:r>
          </a:p>
          <a:p>
            <a:pPr marL="251460" indent="-182880">
              <a:buFontTx/>
              <a:buAutoNum type="arabicPeriod"/>
            </a:pPr>
            <a:r>
              <a:rPr lang="en-US" sz="2400" b="1" dirty="0" smtClean="0">
                <a:latin typeface="Franklin Gothic Book" pitchFamily="34" charset="0"/>
                <a:sym typeface="Wingdings" pitchFamily="2" charset="2"/>
              </a:rPr>
              <a:t>Take out </a:t>
            </a:r>
            <a:r>
              <a:rPr lang="en-US" sz="2400" dirty="0" smtClean="0">
                <a:latin typeface="Franklin Gothic Book" pitchFamily="34" charset="0"/>
                <a:sym typeface="Wingdings" pitchFamily="2" charset="2"/>
              </a:rPr>
              <a:t>your homework</a:t>
            </a:r>
          </a:p>
          <a:p>
            <a:pPr marL="251460" indent="-182880">
              <a:lnSpc>
                <a:spcPct val="150000"/>
              </a:lnSpc>
              <a:buFontTx/>
              <a:buAutoNum type="arabicPeriod"/>
            </a:pPr>
            <a:r>
              <a:rPr lang="en-US" sz="2400" b="1" dirty="0" smtClean="0">
                <a:latin typeface="Franklin Gothic Book" pitchFamily="34" charset="0"/>
                <a:sym typeface="Wingdings" pitchFamily="2" charset="2"/>
              </a:rPr>
              <a:t>Hang</a:t>
            </a:r>
            <a:r>
              <a:rPr lang="en-US" sz="2400" dirty="0" smtClean="0">
                <a:latin typeface="Franklin Gothic Book" pitchFamily="34" charset="0"/>
                <a:sym typeface="Wingdings" pitchFamily="2" charset="2"/>
              </a:rPr>
              <a:t> your backpack on the back of your chair.</a:t>
            </a:r>
          </a:p>
        </p:txBody>
      </p:sp>
    </p:spTree>
    <p:extLst>
      <p:ext uri="{BB962C8B-B14F-4D97-AF65-F5344CB8AC3E}">
        <p14:creationId xmlns:p14="http://schemas.microsoft.com/office/powerpoint/2010/main" val="2838039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6600">
            <a:alpha val="39000"/>
          </a:srgbClr>
        </a:solidFill>
        <a:effectLst/>
      </p:bgPr>
    </p:bg>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457200" y="-152400"/>
            <a:ext cx="8229600" cy="1295400"/>
          </a:xfrm>
          <a:prstGeom prst="rect">
            <a:avLst/>
          </a:prstGeom>
          <a:noFill/>
          <a:ln>
            <a:noFill/>
          </a:ln>
        </p:spPr>
        <p:txBody>
          <a:bodyPr lIns="91425" tIns="45700" rIns="91425" bIns="45700" anchor="b" anchorCtr="0">
            <a:noAutofit/>
          </a:bodyPr>
          <a:lstStyle/>
          <a:p>
            <a:pPr marL="0" marR="0" lvl="0" indent="0" rtl="0">
              <a:lnSpc>
                <a:spcPct val="100000"/>
              </a:lnSpc>
              <a:spcBef>
                <a:spcPts val="0"/>
              </a:spcBef>
              <a:spcAft>
                <a:spcPts val="0"/>
              </a:spcAft>
              <a:buClr>
                <a:srgbClr val="7B9899"/>
              </a:buClr>
              <a:buSzPct val="25000"/>
              <a:buFont typeface="Georgia"/>
              <a:buNone/>
            </a:pPr>
            <a:r>
              <a:rPr lang="en-US" sz="3300" b="1" dirty="0" smtClean="0">
                <a:solidFill>
                  <a:srgbClr val="7B9899"/>
                </a:solidFill>
                <a:latin typeface="Georgia"/>
                <a:ea typeface="Georgia"/>
                <a:cs typeface="Georgia"/>
                <a:sym typeface="Georgia"/>
              </a:rPr>
              <a:t>   </a:t>
            </a:r>
            <a:r>
              <a:rPr lang="en-US" sz="3300" b="1" i="0" u="none" strike="noStrike" cap="none" baseline="0" dirty="0" smtClean="0">
                <a:solidFill>
                  <a:srgbClr val="7B9899"/>
                </a:solidFill>
                <a:latin typeface="Georgia"/>
                <a:ea typeface="Georgia"/>
                <a:cs typeface="Georgia"/>
                <a:sym typeface="Georgia"/>
                <a:rtl val="0"/>
              </a:rPr>
              <a:t>DO NOW </a:t>
            </a:r>
            <a:r>
              <a:rPr lang="en-US" sz="3300" b="1" dirty="0" smtClean="0">
                <a:solidFill>
                  <a:srgbClr val="7B9899"/>
                </a:solidFill>
                <a:latin typeface="Georgia"/>
                <a:ea typeface="Georgia"/>
                <a:cs typeface="Georgia"/>
                <a:sym typeface="Georgia"/>
                <a:rtl val="0"/>
              </a:rPr>
              <a:t>BLOCK 1/28-29</a:t>
            </a:r>
            <a:endParaRPr lang="en-US" sz="3300" b="1" i="0" u="none" strike="noStrike" cap="none" baseline="0" dirty="0">
              <a:solidFill>
                <a:srgbClr val="7B9899"/>
              </a:solidFill>
              <a:latin typeface="Georgia"/>
              <a:ea typeface="Georgia"/>
              <a:cs typeface="Georgia"/>
              <a:sym typeface="Georgia"/>
              <a:rtl val="0"/>
            </a:endParaRPr>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3485242197"/>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grpSp>
        <p:nvGrpSpPr>
          <p:cNvPr id="10242" name="Group 1"/>
          <p:cNvGrpSpPr>
            <a:grpSpLocks/>
          </p:cNvGrpSpPr>
          <p:nvPr/>
        </p:nvGrpSpPr>
        <p:grpSpPr bwMode="auto">
          <a:xfrm>
            <a:off x="990600" y="1311275"/>
            <a:ext cx="7339012" cy="5029200"/>
            <a:chOff x="0" y="44136"/>
            <a:chExt cx="2691765" cy="1922975"/>
          </a:xfrm>
        </p:grpSpPr>
        <p:grpSp>
          <p:nvGrpSpPr>
            <p:cNvPr id="10249" name="Group 2"/>
            <p:cNvGrpSpPr>
              <a:grpSpLocks/>
            </p:cNvGrpSpPr>
            <p:nvPr/>
          </p:nvGrpSpPr>
          <p:grpSpPr bwMode="auto">
            <a:xfrm>
              <a:off x="122273" y="44136"/>
              <a:ext cx="2348234" cy="1681996"/>
              <a:chOff x="122273" y="47801"/>
              <a:chExt cx="2348234" cy="1821660"/>
            </a:xfrm>
          </p:grpSpPr>
          <p:grpSp>
            <p:nvGrpSpPr>
              <p:cNvPr id="10251" name="Group 4"/>
              <p:cNvGrpSpPr>
                <a:grpSpLocks/>
              </p:cNvGrpSpPr>
              <p:nvPr/>
            </p:nvGrpSpPr>
            <p:grpSpPr bwMode="auto">
              <a:xfrm>
                <a:off x="122273" y="47801"/>
                <a:ext cx="2348234" cy="1821660"/>
                <a:chOff x="108403" y="71053"/>
                <a:chExt cx="3429474" cy="2707811"/>
              </a:xfrm>
            </p:grpSpPr>
            <p:sp>
              <p:nvSpPr>
                <p:cNvPr id="8" name="Rounded Rectangle 7"/>
                <p:cNvSpPr/>
                <p:nvPr/>
              </p:nvSpPr>
              <p:spPr>
                <a:xfrm>
                  <a:off x="108403" y="429684"/>
                  <a:ext cx="3429474" cy="23491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ct val="115000"/>
                    </a:lnSpc>
                    <a:spcBef>
                      <a:spcPts val="0"/>
                    </a:spcBef>
                    <a:spcAft>
                      <a:spcPts val="1000"/>
                    </a:spcAft>
                    <a:defRPr/>
                  </a:pPr>
                  <a:r>
                    <a:rPr lang="en-US" sz="1100">
                      <a:ea typeface="Times New Roman"/>
                      <a:cs typeface="Times New Roman"/>
                    </a:rPr>
                    <a:t> </a:t>
                  </a:r>
                  <a:endParaRPr lang="en-US" sz="1100">
                    <a:ea typeface="Calibri"/>
                    <a:cs typeface="Times New Roman"/>
                  </a:endParaRPr>
                </a:p>
              </p:txBody>
            </p:sp>
            <p:sp>
              <p:nvSpPr>
                <p:cNvPr id="9" name="Rectangle 8"/>
                <p:cNvSpPr/>
                <p:nvPr/>
              </p:nvSpPr>
              <p:spPr>
                <a:xfrm>
                  <a:off x="286978" y="489293"/>
                  <a:ext cx="1170936" cy="1635827"/>
                </a:xfrm>
                <a:prstGeom prst="rect">
                  <a:avLst/>
                </a:prstGeom>
                <a:solidFill>
                  <a:srgbClr val="65F76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ct val="115000"/>
                    </a:lnSpc>
                    <a:spcBef>
                      <a:spcPts val="0"/>
                    </a:spcBef>
                    <a:spcAft>
                      <a:spcPts val="1000"/>
                    </a:spcAft>
                    <a:defRPr/>
                  </a:pPr>
                  <a:r>
                    <a:rPr lang="en-US" sz="1100">
                      <a:ea typeface="Times New Roman"/>
                      <a:cs typeface="Times New Roman"/>
                    </a:rPr>
                    <a:t> </a:t>
                  </a:r>
                  <a:endParaRPr lang="en-US" sz="1100">
                    <a:ea typeface="Calibri"/>
                    <a:cs typeface="Times New Roman"/>
                  </a:endParaRPr>
                </a:p>
              </p:txBody>
            </p:sp>
            <p:sp>
              <p:nvSpPr>
                <p:cNvPr id="10256" name="TextBox 11"/>
                <p:cNvSpPr txBox="1">
                  <a:spLocks noChangeArrowheads="1"/>
                </p:cNvSpPr>
                <p:nvPr/>
              </p:nvSpPr>
              <p:spPr bwMode="auto">
                <a:xfrm>
                  <a:off x="154835" y="610404"/>
                  <a:ext cx="1435221" cy="738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3600" dirty="0" smtClean="0">
                      <a:solidFill>
                        <a:srgbClr val="000000"/>
                      </a:solidFill>
                      <a:latin typeface="AbcPrint" pitchFamily="2" charset="0"/>
                      <a:cs typeface="Times New Roman" pitchFamily="18" charset="0"/>
                    </a:rPr>
                    <a:t>Planner</a:t>
                  </a:r>
                  <a:endParaRPr lang="en-US" altLang="en-US" sz="3600" dirty="0">
                    <a:latin typeface="Times New Roman" pitchFamily="18" charset="0"/>
                    <a:cs typeface="Times New Roman" pitchFamily="18" charset="0"/>
                  </a:endParaRPr>
                </a:p>
                <a:p>
                  <a:pPr algn="ctr" eaLnBrk="1" hangingPunct="1">
                    <a:spcBef>
                      <a:spcPct val="0"/>
                    </a:spcBef>
                    <a:buFontTx/>
                    <a:buNone/>
                  </a:pPr>
                  <a:r>
                    <a:rPr lang="en-US" altLang="en-US" sz="3600" dirty="0" smtClean="0">
                      <a:solidFill>
                        <a:srgbClr val="000000"/>
                      </a:solidFill>
                      <a:latin typeface="AbcPrint" pitchFamily="2" charset="0"/>
                      <a:cs typeface="Times New Roman" pitchFamily="18" charset="0"/>
                    </a:rPr>
                    <a:t>Folder</a:t>
                  </a:r>
                  <a:endParaRPr lang="en-US" altLang="en-US" sz="3600" dirty="0">
                    <a:solidFill>
                      <a:srgbClr val="000000"/>
                    </a:solidFill>
                    <a:latin typeface="AbcPrint" pitchFamily="2" charset="0"/>
                    <a:cs typeface="Times New Roman" pitchFamily="18" charset="0"/>
                  </a:endParaRPr>
                </a:p>
              </p:txBody>
            </p:sp>
            <p:sp>
              <p:nvSpPr>
                <p:cNvPr id="11" name="Rectangle 10"/>
                <p:cNvSpPr/>
                <p:nvPr/>
              </p:nvSpPr>
              <p:spPr>
                <a:xfrm>
                  <a:off x="1912002" y="496134"/>
                  <a:ext cx="821441" cy="7426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ct val="115000"/>
                    </a:lnSpc>
                    <a:spcBef>
                      <a:spcPts val="0"/>
                    </a:spcBef>
                    <a:spcAft>
                      <a:spcPts val="1000"/>
                    </a:spcAft>
                    <a:defRPr/>
                  </a:pPr>
                  <a:r>
                    <a:rPr lang="en-US" sz="1100">
                      <a:ea typeface="Times New Roman"/>
                      <a:cs typeface="Times New Roman"/>
                    </a:rPr>
                    <a:t> </a:t>
                  </a:r>
                  <a:endParaRPr lang="en-US" sz="1100">
                    <a:ea typeface="Calibri"/>
                    <a:cs typeface="Times New Roman"/>
                  </a:endParaRPr>
                </a:p>
              </p:txBody>
            </p:sp>
            <p:sp>
              <p:nvSpPr>
                <p:cNvPr id="10258" name="TextBox 15"/>
                <p:cNvSpPr txBox="1">
                  <a:spLocks noChangeArrowheads="1"/>
                </p:cNvSpPr>
                <p:nvPr/>
              </p:nvSpPr>
              <p:spPr bwMode="auto">
                <a:xfrm>
                  <a:off x="355049" y="71053"/>
                  <a:ext cx="3066861" cy="34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3000" dirty="0">
                      <a:solidFill>
                        <a:srgbClr val="000000"/>
                      </a:solidFill>
                      <a:latin typeface="AbcPrint" pitchFamily="2" charset="0"/>
                      <a:cs typeface="Times New Roman" pitchFamily="18" charset="0"/>
                    </a:rPr>
                    <a:t>                          </a:t>
                  </a:r>
                  <a:r>
                    <a:rPr lang="en-US" altLang="en-US" sz="3000" dirty="0" smtClean="0">
                      <a:solidFill>
                        <a:srgbClr val="000000"/>
                      </a:solidFill>
                      <a:latin typeface="AbcPrint" pitchFamily="2" charset="0"/>
                      <a:cs typeface="Times New Roman" pitchFamily="18" charset="0"/>
                    </a:rPr>
                    <a:t>Pen/Pencil</a:t>
                  </a:r>
                  <a:endParaRPr lang="en-US" altLang="en-US" sz="3000" dirty="0">
                    <a:latin typeface="Times New Roman" pitchFamily="18" charset="0"/>
                    <a:cs typeface="Times New Roman" pitchFamily="18" charset="0"/>
                  </a:endParaRPr>
                </a:p>
              </p:txBody>
            </p:sp>
          </p:grpSp>
          <p:sp>
            <p:nvSpPr>
              <p:cNvPr id="6" name="Rectangle 5"/>
              <p:cNvSpPr/>
              <p:nvPr/>
            </p:nvSpPr>
            <p:spPr>
              <a:xfrm>
                <a:off x="1276303" y="928062"/>
                <a:ext cx="643392" cy="8250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ct val="115000"/>
                  </a:lnSpc>
                  <a:spcBef>
                    <a:spcPts val="0"/>
                  </a:spcBef>
                  <a:spcAft>
                    <a:spcPts val="1000"/>
                  </a:spcAft>
                  <a:defRPr/>
                </a:pPr>
                <a:r>
                  <a:rPr lang="en-US" sz="1100">
                    <a:ea typeface="Times New Roman"/>
                    <a:cs typeface="Times New Roman"/>
                  </a:rPr>
                  <a:t> </a:t>
                </a:r>
                <a:endParaRPr lang="en-US" sz="1100">
                  <a:ea typeface="Calibri"/>
                  <a:cs typeface="Times New Roman"/>
                </a:endParaRPr>
              </a:p>
            </p:txBody>
          </p:sp>
          <p:sp>
            <p:nvSpPr>
              <p:cNvPr id="10253" name="TextBox 19"/>
              <p:cNvSpPr txBox="1">
                <a:spLocks noChangeArrowheads="1"/>
              </p:cNvSpPr>
              <p:nvPr/>
            </p:nvSpPr>
            <p:spPr bwMode="auto">
              <a:xfrm>
                <a:off x="1249228" y="830109"/>
                <a:ext cx="679201" cy="994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endParaRPr lang="en-US" altLang="en-US" sz="3000" b="1" dirty="0" smtClean="0">
                  <a:solidFill>
                    <a:srgbClr val="000000"/>
                  </a:solidFill>
                  <a:latin typeface="AbcPrint" pitchFamily="2" charset="0"/>
                  <a:cs typeface="Times New Roman" pitchFamily="18" charset="0"/>
                </a:endParaRPr>
              </a:p>
              <a:p>
                <a:pPr algn="ctr" eaLnBrk="1" hangingPunct="1">
                  <a:spcBef>
                    <a:spcPct val="0"/>
                  </a:spcBef>
                  <a:buFontTx/>
                  <a:buNone/>
                </a:pPr>
                <a:r>
                  <a:rPr lang="en-US" altLang="en-US" sz="3000" b="1" dirty="0" smtClean="0">
                    <a:solidFill>
                      <a:srgbClr val="000000"/>
                    </a:solidFill>
                    <a:latin typeface="AbcPrint" pitchFamily="2" charset="0"/>
                    <a:cs typeface="Times New Roman" pitchFamily="18" charset="0"/>
                  </a:rPr>
                  <a:t>Notebook</a:t>
                </a:r>
              </a:p>
              <a:p>
                <a:pPr algn="ctr" eaLnBrk="1" hangingPunct="1">
                  <a:spcBef>
                    <a:spcPct val="0"/>
                  </a:spcBef>
                  <a:buFontTx/>
                  <a:buNone/>
                </a:pPr>
                <a:endParaRPr lang="en-US" altLang="en-US" sz="3000" b="1" dirty="0" smtClean="0">
                  <a:solidFill>
                    <a:srgbClr val="000000"/>
                  </a:solidFill>
                  <a:latin typeface="AbcPrint" pitchFamily="2" charset="0"/>
                  <a:cs typeface="Times New Roman" pitchFamily="18" charset="0"/>
                </a:endParaRPr>
              </a:p>
              <a:p>
                <a:pPr algn="ctr" eaLnBrk="1" hangingPunct="1">
                  <a:spcBef>
                    <a:spcPct val="0"/>
                  </a:spcBef>
                  <a:buFontTx/>
                  <a:buNone/>
                </a:pPr>
                <a:r>
                  <a:rPr lang="en-US" altLang="en-US" sz="3000" b="1" dirty="0" smtClean="0">
                    <a:solidFill>
                      <a:srgbClr val="000000"/>
                    </a:solidFill>
                    <a:latin typeface="AbcPrint" pitchFamily="2" charset="0"/>
                    <a:cs typeface="Times New Roman" pitchFamily="18" charset="0"/>
                  </a:rPr>
                  <a:t>Binder</a:t>
                </a:r>
              </a:p>
              <a:p>
                <a:pPr algn="ctr" eaLnBrk="1" hangingPunct="1">
                  <a:spcBef>
                    <a:spcPct val="0"/>
                  </a:spcBef>
                  <a:buFontTx/>
                  <a:buNone/>
                </a:pPr>
                <a:endParaRPr lang="en-US" altLang="en-US" sz="3000" b="1" dirty="0" smtClean="0">
                  <a:solidFill>
                    <a:srgbClr val="000000"/>
                  </a:solidFill>
                  <a:latin typeface="AbcPrint" pitchFamily="2" charset="0"/>
                  <a:cs typeface="Times New Roman" pitchFamily="18" charset="0"/>
                </a:endParaRPr>
              </a:p>
            </p:txBody>
          </p:sp>
        </p:grpSp>
        <p:sp>
          <p:nvSpPr>
            <p:cNvPr id="10250" name="TextBox 23"/>
            <p:cNvSpPr txBox="1">
              <a:spLocks noChangeArrowheads="1"/>
            </p:cNvSpPr>
            <p:nvPr/>
          </p:nvSpPr>
          <p:spPr bwMode="auto">
            <a:xfrm>
              <a:off x="0" y="1755298"/>
              <a:ext cx="2691765" cy="21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3000" b="1" dirty="0">
                  <a:solidFill>
                    <a:srgbClr val="000000"/>
                  </a:solidFill>
                  <a:latin typeface="AbcPrint" pitchFamily="2" charset="0"/>
                  <a:cs typeface="Times New Roman" pitchFamily="18" charset="0"/>
                </a:rPr>
                <a:t>Under seat</a:t>
              </a:r>
              <a:r>
                <a:rPr lang="en-US" altLang="en-US" sz="3000" b="1" dirty="0" smtClean="0">
                  <a:solidFill>
                    <a:srgbClr val="000000"/>
                  </a:solidFill>
                  <a:latin typeface="AbcPrint" pitchFamily="2" charset="0"/>
                  <a:cs typeface="Times New Roman" pitchFamily="18" charset="0"/>
                </a:rPr>
                <a:t>: </a:t>
              </a:r>
              <a:endParaRPr lang="en-US" altLang="en-US" sz="3000" dirty="0">
                <a:latin typeface="Times New Roman" pitchFamily="18" charset="0"/>
                <a:cs typeface="Times New Roman" pitchFamily="18" charset="0"/>
              </a:endParaRPr>
            </a:p>
          </p:txBody>
        </p:sp>
      </p:grpSp>
      <p:sp>
        <p:nvSpPr>
          <p:cNvPr id="10243" name="Rectangle 27"/>
          <p:cNvSpPr>
            <a:spLocks noChangeArrowheads="1"/>
          </p:cNvSpPr>
          <p:nvPr/>
        </p:nvSpPr>
        <p:spPr bwMode="auto">
          <a:xfrm>
            <a:off x="0" y="76200"/>
            <a:ext cx="9475788"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10244" name="TextBox 28"/>
          <p:cNvSpPr txBox="1">
            <a:spLocks noChangeArrowheads="1"/>
          </p:cNvSpPr>
          <p:nvPr/>
        </p:nvSpPr>
        <p:spPr bwMode="auto">
          <a:xfrm>
            <a:off x="1219200" y="511175"/>
            <a:ext cx="789622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4500" b="1" dirty="0" smtClean="0">
                <a:latin typeface="Century Gothic" pitchFamily="34" charset="0"/>
              </a:rPr>
              <a:t>Physics Desk </a:t>
            </a:r>
            <a:r>
              <a:rPr lang="en-US" altLang="en-US" sz="4500" b="1" dirty="0">
                <a:latin typeface="Century Gothic" pitchFamily="34" charset="0"/>
              </a:rPr>
              <a:t>Set-Up</a:t>
            </a:r>
          </a:p>
        </p:txBody>
      </p:sp>
    </p:spTree>
    <p:extLst>
      <p:ext uri="{BB962C8B-B14F-4D97-AF65-F5344CB8AC3E}">
        <p14:creationId xmlns:p14="http://schemas.microsoft.com/office/powerpoint/2010/main" val="3816241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marL="0" marR="0" lvl="0" indent="0" algn="ctr" rtl="0">
              <a:lnSpc>
                <a:spcPct val="100000"/>
              </a:lnSpc>
              <a:spcBef>
                <a:spcPts val="0"/>
              </a:spcBef>
              <a:spcAft>
                <a:spcPts val="0"/>
              </a:spcAft>
              <a:buClr>
                <a:srgbClr val="7B9899"/>
              </a:buClr>
              <a:buSzPct val="25000"/>
              <a:buFont typeface="Georgia"/>
              <a:buNone/>
            </a:pPr>
            <a:r>
              <a:rPr lang="en-US" sz="3300" dirty="0" smtClean="0">
                <a:solidFill>
                  <a:srgbClr val="7B9899"/>
                </a:solidFill>
                <a:latin typeface="Georgia"/>
                <a:ea typeface="Georgia"/>
                <a:cs typeface="Georgia"/>
                <a:sym typeface="Georgia"/>
              </a:rPr>
              <a:t>AGENDA</a:t>
            </a:r>
            <a:endParaRPr lang="en-US" sz="3300" b="0" i="0" u="none" strike="noStrike" cap="none" baseline="0" dirty="0">
              <a:solidFill>
                <a:srgbClr val="7B9899"/>
              </a:solidFill>
              <a:latin typeface="Georgia"/>
              <a:ea typeface="Georgia"/>
              <a:cs typeface="Georgia"/>
              <a:sym typeface="Georgia"/>
              <a:rtl val="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088" y="2130425"/>
            <a:ext cx="8504237"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hape 231"/>
          <p:cNvSpPr txBox="1">
            <a:spLocks/>
          </p:cNvSpPr>
          <p:nvPr/>
        </p:nvSpPr>
        <p:spPr>
          <a:xfrm>
            <a:off x="301752" y="1447800"/>
            <a:ext cx="8613648" cy="5181600"/>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274320" marR="0" indent="36829" algn="l" rtl="0">
              <a:lnSpc>
                <a:spcPct val="100000"/>
              </a:lnSpc>
              <a:spcBef>
                <a:spcPts val="540"/>
              </a:spcBef>
              <a:spcAft>
                <a:spcPts val="0"/>
              </a:spcAft>
              <a:buClr>
                <a:schemeClr val="accent1"/>
              </a:buClr>
              <a:buFont typeface="Georgia"/>
              <a:buChar char="●"/>
              <a:defRPr sz="1400" b="0" i="0" u="none" strike="noStrike" cap="none" baseline="0">
                <a:solidFill>
                  <a:srgbClr val="000000"/>
                </a:solidFill>
                <a:latin typeface="Arial"/>
                <a:ea typeface="Arial"/>
                <a:cs typeface="Arial"/>
                <a:sym typeface="Arial"/>
                <a:rtl val="0"/>
              </a:defRPr>
            </a:lvl1pPr>
            <a:lvl2pPr marL="548640" marR="0" indent="-53340" algn="l" rtl="0">
              <a:lnSpc>
                <a:spcPct val="100000"/>
              </a:lnSpc>
              <a:spcBef>
                <a:spcPts val="440"/>
              </a:spcBef>
              <a:spcAft>
                <a:spcPts val="0"/>
              </a:spcAft>
              <a:buClr>
                <a:schemeClr val="accent2"/>
              </a:buClr>
              <a:buFont typeface="Georgia"/>
              <a:buChar char="○"/>
              <a:defRPr sz="1400" b="0" i="0" u="none" strike="noStrike" cap="none" baseline="0">
                <a:solidFill>
                  <a:srgbClr val="000000"/>
                </a:solidFill>
                <a:latin typeface="Arial"/>
                <a:ea typeface="Arial"/>
                <a:cs typeface="Arial"/>
                <a:sym typeface="Arial"/>
                <a:rtl val="0"/>
              </a:defRPr>
            </a:lvl2pPr>
            <a:lvl3pPr marL="822960" marR="0" indent="-22860" algn="l" rtl="0">
              <a:lnSpc>
                <a:spcPct val="100000"/>
              </a:lnSpc>
              <a:spcBef>
                <a:spcPts val="400"/>
              </a:spcBef>
              <a:spcAft>
                <a:spcPts val="0"/>
              </a:spcAft>
              <a:buClr>
                <a:schemeClr val="accent3"/>
              </a:buClr>
              <a:buFont typeface="Georgia"/>
              <a:buChar char="•"/>
              <a:defRPr sz="1400" b="0" i="0" u="none" strike="noStrike" cap="none" baseline="0">
                <a:solidFill>
                  <a:srgbClr val="000000"/>
                </a:solidFill>
                <a:latin typeface="Arial"/>
                <a:ea typeface="Arial"/>
                <a:cs typeface="Arial"/>
                <a:sym typeface="Arial"/>
                <a:rtl val="0"/>
              </a:defRPr>
            </a:lvl3pPr>
            <a:lvl4pPr marL="1097280" marR="0" indent="-17780" algn="l" rtl="0">
              <a:lnSpc>
                <a:spcPct val="100000"/>
              </a:lnSpc>
              <a:spcBef>
                <a:spcPts val="400"/>
              </a:spcBef>
              <a:spcAft>
                <a:spcPts val="0"/>
              </a:spcAft>
              <a:buClr>
                <a:schemeClr val="accent4"/>
              </a:buClr>
              <a:buFont typeface="Georgia"/>
              <a:buChar char="•"/>
              <a:defRPr sz="1400" b="0" i="0" u="none" strike="noStrike" cap="none" baseline="0">
                <a:solidFill>
                  <a:srgbClr val="000000"/>
                </a:solidFill>
                <a:latin typeface="Arial"/>
                <a:ea typeface="Arial"/>
                <a:cs typeface="Arial"/>
                <a:sym typeface="Arial"/>
                <a:rtl val="0"/>
              </a:defRPr>
            </a:lvl4pPr>
            <a:lvl5pPr marL="1371600" marR="0" indent="0" algn="l" rtl="0">
              <a:lnSpc>
                <a:spcPct val="100000"/>
              </a:lnSpc>
              <a:spcBef>
                <a:spcPts val="360"/>
              </a:spcBef>
              <a:spcAft>
                <a:spcPts val="0"/>
              </a:spcAft>
              <a:buClr>
                <a:schemeClr val="accent5"/>
              </a:buClr>
              <a:buFont typeface="Georgia"/>
              <a:buChar char="•"/>
              <a:defRPr sz="1400" b="0" i="0" u="none" strike="noStrike" cap="none" baseline="0">
                <a:solidFill>
                  <a:srgbClr val="000000"/>
                </a:solidFill>
                <a:latin typeface="Arial"/>
                <a:ea typeface="Arial"/>
                <a:cs typeface="Arial"/>
                <a:sym typeface="Arial"/>
                <a:rtl val="0"/>
              </a:defRPr>
            </a:lvl5pPr>
            <a:lvl6pPr marL="1645920" marR="0" indent="17779" algn="l" rtl="0">
              <a:lnSpc>
                <a:spcPct val="100000"/>
              </a:lnSpc>
              <a:spcBef>
                <a:spcPts val="360"/>
              </a:spcBef>
              <a:spcAft>
                <a:spcPts val="0"/>
              </a:spcAft>
              <a:buClr>
                <a:schemeClr val="accent6"/>
              </a:buClr>
              <a:buFont typeface="Georgia"/>
              <a:buChar char="●"/>
              <a:defRPr sz="1400" b="0" i="0" u="none" strike="noStrike" cap="none" baseline="0">
                <a:solidFill>
                  <a:srgbClr val="000000"/>
                </a:solidFill>
                <a:latin typeface="Arial"/>
                <a:ea typeface="Arial"/>
                <a:cs typeface="Arial"/>
                <a:sym typeface="Arial"/>
                <a:rtl val="0"/>
              </a:defRPr>
            </a:lvl6pPr>
            <a:lvl7pPr marL="1920240" marR="0" indent="-2539" algn="l" rtl="0">
              <a:lnSpc>
                <a:spcPct val="100000"/>
              </a:lnSpc>
              <a:spcBef>
                <a:spcPts val="320"/>
              </a:spcBef>
              <a:spcAft>
                <a:spcPts val="0"/>
              </a:spcAft>
              <a:buClr>
                <a:srgbClr val="B85740"/>
              </a:buClr>
              <a:buFont typeface="Georgia"/>
              <a:buChar char="•"/>
              <a:defRPr sz="1400" b="0" i="0" u="none" strike="noStrike" cap="none" baseline="0">
                <a:solidFill>
                  <a:srgbClr val="000000"/>
                </a:solidFill>
                <a:latin typeface="Arial"/>
                <a:ea typeface="Arial"/>
                <a:cs typeface="Arial"/>
                <a:sym typeface="Arial"/>
                <a:rtl val="0"/>
              </a:defRPr>
            </a:lvl7pPr>
            <a:lvl8pPr marL="2103120" marR="0" indent="17779" algn="l" rtl="0">
              <a:lnSpc>
                <a:spcPct val="100000"/>
              </a:lnSpc>
              <a:spcBef>
                <a:spcPts val="320"/>
              </a:spcBef>
              <a:spcAft>
                <a:spcPts val="0"/>
              </a:spcAft>
              <a:buClr>
                <a:srgbClr val="7B6C62"/>
              </a:buClr>
              <a:buFont typeface="Georgia"/>
              <a:buChar char="•"/>
              <a:defRPr sz="1400" b="0" i="0" u="none" strike="noStrike" cap="none" baseline="0">
                <a:solidFill>
                  <a:srgbClr val="000000"/>
                </a:solidFill>
                <a:latin typeface="Arial"/>
                <a:ea typeface="Arial"/>
                <a:cs typeface="Arial"/>
                <a:sym typeface="Arial"/>
                <a:rtl val="0"/>
              </a:defRPr>
            </a:lvl8pPr>
            <a:lvl9pPr marL="2377440" marR="0" indent="-27939" algn="l" rtl="0">
              <a:lnSpc>
                <a:spcPct val="100000"/>
              </a:lnSpc>
              <a:spcBef>
                <a:spcPts val="280"/>
              </a:spcBef>
              <a:spcAft>
                <a:spcPts val="0"/>
              </a:spcAft>
              <a:buClr>
                <a:srgbClr val="B49E02"/>
              </a:buClr>
              <a:buFont typeface="Georgia"/>
              <a:buChar char="•"/>
              <a:defRPr sz="1400" b="0" i="0" u="none" strike="noStrike" cap="none" baseline="0">
                <a:solidFill>
                  <a:srgbClr val="000000"/>
                </a:solidFill>
                <a:latin typeface="Arial"/>
                <a:ea typeface="Arial"/>
                <a:cs typeface="Arial"/>
                <a:sym typeface="Arial"/>
                <a:rtl val="0"/>
              </a:defRPr>
            </a:lvl9pPr>
          </a:lstStyle>
          <a:p>
            <a:pPr indent="0">
              <a:buNone/>
            </a:pPr>
            <a:r>
              <a:rPr lang="en-US" sz="2700" b="1" dirty="0" smtClean="0">
                <a:latin typeface="Georgia"/>
                <a:ea typeface="Georgia"/>
                <a:cs typeface="Georgia"/>
                <a:sym typeface="Georgia"/>
              </a:rPr>
              <a:t>Objective:  </a:t>
            </a:r>
            <a:r>
              <a:rPr lang="en-US" sz="2800" kern="1200" dirty="0">
                <a:solidFill>
                  <a:schemeClr val="tx1"/>
                </a:solidFill>
              </a:rPr>
              <a:t>Explore and explain methods for reducing the impact force applied to </a:t>
            </a:r>
            <a:r>
              <a:rPr lang="en-US" sz="2800" kern="1200" dirty="0" smtClean="0">
                <a:solidFill>
                  <a:schemeClr val="tx1"/>
                </a:solidFill>
              </a:rPr>
              <a:t>a moving </a:t>
            </a:r>
            <a:r>
              <a:rPr lang="en-US" sz="2800" kern="1200" dirty="0">
                <a:solidFill>
                  <a:schemeClr val="tx1"/>
                </a:solidFill>
              </a:rPr>
              <a:t>object</a:t>
            </a:r>
          </a:p>
          <a:p>
            <a:pPr marL="145733" indent="-6033">
              <a:buClr>
                <a:srgbClr val="D16349"/>
              </a:buClr>
              <a:buSzPct val="25000"/>
              <a:buFont typeface="Georgia"/>
              <a:buNone/>
            </a:pPr>
            <a:endParaRPr lang="en-US" sz="2700" dirty="0" smtClean="0">
              <a:latin typeface="Georgia"/>
              <a:ea typeface="Georgia"/>
              <a:cs typeface="Georgia"/>
              <a:sym typeface="Georgia"/>
            </a:endParaRPr>
          </a:p>
          <a:p>
            <a:pPr marL="145733" indent="-6033">
              <a:buClr>
                <a:srgbClr val="D16349"/>
              </a:buClr>
              <a:buSzPct val="25000"/>
              <a:buFont typeface="Georgia"/>
              <a:buNone/>
            </a:pPr>
            <a:r>
              <a:rPr lang="en-US" sz="2700" dirty="0">
                <a:latin typeface="Georgia"/>
                <a:ea typeface="Georgia"/>
                <a:cs typeface="Georgia"/>
                <a:sym typeface="Georgia"/>
              </a:rPr>
              <a:t>7</a:t>
            </a:r>
            <a:r>
              <a:rPr lang="en-US" sz="2700" dirty="0" smtClean="0">
                <a:latin typeface="Georgia"/>
                <a:ea typeface="Georgia"/>
                <a:cs typeface="Georgia"/>
                <a:sym typeface="Georgia"/>
              </a:rPr>
              <a:t>mins</a:t>
            </a:r>
            <a:r>
              <a:rPr lang="en-US" sz="2700" dirty="0" smtClean="0">
                <a:latin typeface="Georgia"/>
                <a:ea typeface="Georgia"/>
                <a:cs typeface="Georgia"/>
                <a:sym typeface="Georgia"/>
              </a:rPr>
              <a:t>:	Do Now Quiz</a:t>
            </a:r>
          </a:p>
          <a:p>
            <a:pPr marL="145733" indent="-6033">
              <a:buClr>
                <a:srgbClr val="D16349"/>
              </a:buClr>
              <a:buSzPct val="25000"/>
              <a:buFont typeface="Georgia"/>
              <a:buNone/>
            </a:pPr>
            <a:r>
              <a:rPr lang="en-US" sz="2700" dirty="0">
                <a:latin typeface="Georgia"/>
                <a:ea typeface="Georgia"/>
                <a:cs typeface="Georgia"/>
                <a:sym typeface="Georgia"/>
              </a:rPr>
              <a:t>8</a:t>
            </a:r>
            <a:r>
              <a:rPr lang="en-US" sz="2700" dirty="0" smtClean="0">
                <a:latin typeface="Georgia"/>
                <a:ea typeface="Georgia"/>
                <a:cs typeface="Georgia"/>
                <a:sym typeface="Georgia"/>
              </a:rPr>
              <a:t>mins</a:t>
            </a:r>
            <a:r>
              <a:rPr lang="en-US" sz="2700" dirty="0" smtClean="0">
                <a:latin typeface="Georgia"/>
                <a:ea typeface="Georgia"/>
                <a:cs typeface="Georgia"/>
                <a:sym typeface="Georgia"/>
              </a:rPr>
              <a:t>:	Content </a:t>
            </a:r>
            <a:r>
              <a:rPr lang="en-US" sz="2700" dirty="0" smtClean="0">
                <a:latin typeface="Georgia"/>
                <a:ea typeface="Georgia"/>
                <a:cs typeface="Georgia"/>
                <a:sym typeface="Georgia"/>
              </a:rPr>
              <a:t>Intro- Impact Force</a:t>
            </a:r>
            <a:endParaRPr lang="en-US" sz="2700" dirty="0" smtClean="0">
              <a:latin typeface="Georgia"/>
              <a:ea typeface="Georgia"/>
              <a:cs typeface="Georgia"/>
              <a:sym typeface="Georgia"/>
            </a:endParaRPr>
          </a:p>
          <a:p>
            <a:pPr marL="145733" indent="-6033">
              <a:buClr>
                <a:srgbClr val="D16349"/>
              </a:buClr>
              <a:buSzPct val="25000"/>
              <a:buFont typeface="Georgia"/>
              <a:buNone/>
            </a:pPr>
            <a:r>
              <a:rPr lang="en-US" sz="2700" dirty="0" smtClean="0">
                <a:latin typeface="Georgia"/>
                <a:ea typeface="Georgia"/>
                <a:cs typeface="Georgia"/>
                <a:sym typeface="Georgia"/>
              </a:rPr>
              <a:t>30</a:t>
            </a:r>
            <a:r>
              <a:rPr lang="en-US" sz="2700" dirty="0" smtClean="0">
                <a:latin typeface="Georgia"/>
                <a:ea typeface="Georgia"/>
                <a:cs typeface="Georgia"/>
                <a:sym typeface="Georgia"/>
              </a:rPr>
              <a:t>mins</a:t>
            </a:r>
            <a:r>
              <a:rPr lang="en-US" sz="2700" dirty="0" smtClean="0">
                <a:latin typeface="Georgia"/>
                <a:ea typeface="Georgia"/>
                <a:cs typeface="Georgia"/>
                <a:sym typeface="Georgia"/>
              </a:rPr>
              <a:t>:	</a:t>
            </a:r>
            <a:r>
              <a:rPr lang="en-US" sz="2700" dirty="0" smtClean="0">
                <a:latin typeface="Georgia"/>
                <a:ea typeface="Georgia"/>
                <a:cs typeface="Georgia"/>
                <a:sym typeface="Georgia"/>
              </a:rPr>
              <a:t>Exploring Impact Force</a:t>
            </a:r>
            <a:endParaRPr lang="en-US" sz="2700" dirty="0" smtClean="0">
              <a:latin typeface="Georgia"/>
              <a:ea typeface="Georgia"/>
              <a:cs typeface="Georgia"/>
              <a:sym typeface="Georgia"/>
            </a:endParaRPr>
          </a:p>
          <a:p>
            <a:pPr marL="145733" indent="-6033">
              <a:buClr>
                <a:srgbClr val="D16349"/>
              </a:buClr>
              <a:buSzPct val="25000"/>
              <a:buFont typeface="Georgia"/>
              <a:buNone/>
            </a:pPr>
            <a:r>
              <a:rPr lang="en-US" sz="2700" dirty="0" smtClean="0">
                <a:latin typeface="Georgia"/>
                <a:ea typeface="Georgia"/>
                <a:cs typeface="Georgia"/>
                <a:sym typeface="Georgia"/>
              </a:rPr>
              <a:t>20mins:	</a:t>
            </a:r>
            <a:r>
              <a:rPr lang="en-US" sz="2700" dirty="0" smtClean="0">
                <a:latin typeface="Georgia"/>
                <a:ea typeface="Georgia"/>
                <a:cs typeface="Georgia"/>
                <a:sym typeface="Georgia"/>
              </a:rPr>
              <a:t>Discussion and Explanations</a:t>
            </a:r>
            <a:endParaRPr lang="en-US" sz="2700" dirty="0" smtClean="0">
              <a:latin typeface="Georgia"/>
              <a:ea typeface="Georgia"/>
              <a:cs typeface="Georgia"/>
              <a:sym typeface="Georgia"/>
            </a:endParaRPr>
          </a:p>
          <a:p>
            <a:pPr marL="145733" indent="-6033">
              <a:buClr>
                <a:srgbClr val="D16349"/>
              </a:buClr>
              <a:buSzPct val="25000"/>
              <a:buFont typeface="Georgia"/>
              <a:buNone/>
            </a:pPr>
            <a:r>
              <a:rPr lang="en-US" sz="2700" dirty="0" smtClean="0">
                <a:latin typeface="Georgia"/>
                <a:ea typeface="Georgia"/>
                <a:cs typeface="Georgia"/>
                <a:sym typeface="Georgia"/>
              </a:rPr>
              <a:t>15mins</a:t>
            </a:r>
            <a:r>
              <a:rPr lang="en-US" sz="2700" dirty="0" smtClean="0">
                <a:latin typeface="Georgia"/>
                <a:ea typeface="Georgia"/>
                <a:cs typeface="Georgia"/>
                <a:sym typeface="Georgia"/>
              </a:rPr>
              <a:t>:	</a:t>
            </a:r>
            <a:r>
              <a:rPr lang="en-US" sz="2700" dirty="0" smtClean="0">
                <a:latin typeface="Georgia"/>
                <a:ea typeface="Georgia"/>
                <a:cs typeface="Georgia"/>
                <a:sym typeface="Georgia"/>
              </a:rPr>
              <a:t>Practice</a:t>
            </a:r>
            <a:endParaRPr lang="en-US" sz="2700" dirty="0" smtClean="0">
              <a:latin typeface="Georgia"/>
              <a:ea typeface="Georgia"/>
              <a:cs typeface="Georgia"/>
              <a:sym typeface="Georgia"/>
            </a:endParaRPr>
          </a:p>
        </p:txBody>
      </p:sp>
    </p:spTree>
    <p:extLst>
      <p:ext uri="{BB962C8B-B14F-4D97-AF65-F5344CB8AC3E}">
        <p14:creationId xmlns:p14="http://schemas.microsoft.com/office/powerpoint/2010/main" val="3605355339"/>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01752" y="228600"/>
            <a:ext cx="8534399" cy="758950"/>
          </a:xfrm>
          <a:prstGeom prst="rect">
            <a:avLst/>
          </a:prstGeom>
          <a:noFill/>
          <a:ln>
            <a:noFill/>
          </a:ln>
        </p:spPr>
        <p:txBody>
          <a:bodyPr lIns="91425" tIns="91425" rIns="91425" bIns="91425" anchor="b" anchorCtr="0">
            <a:noAutofit/>
          </a:bodyPr>
          <a:lstStyle/>
          <a:p>
            <a:pPr marL="0" marR="0" lvl="0" indent="0" algn="ctr" rtl="0">
              <a:lnSpc>
                <a:spcPct val="100000"/>
              </a:lnSpc>
              <a:spcBef>
                <a:spcPts val="0"/>
              </a:spcBef>
              <a:spcAft>
                <a:spcPts val="0"/>
              </a:spcAft>
              <a:buClr>
                <a:srgbClr val="7B9899"/>
              </a:buClr>
              <a:buSzPct val="25000"/>
              <a:buFont typeface="Georgia"/>
              <a:buNone/>
            </a:pPr>
            <a:r>
              <a:rPr lang="en-US" sz="3300" dirty="0" smtClean="0">
                <a:solidFill>
                  <a:srgbClr val="7B9899"/>
                </a:solidFill>
                <a:latin typeface="Georgia"/>
                <a:ea typeface="Georgia"/>
                <a:cs typeface="Georgia"/>
                <a:sym typeface="Georgia"/>
              </a:rPr>
              <a:t>Egg Drop Strategy</a:t>
            </a:r>
            <a:endParaRPr lang="en-US" sz="3300" b="0" i="0" u="none" strike="noStrike" cap="none" baseline="0" dirty="0">
              <a:solidFill>
                <a:srgbClr val="7B9899"/>
              </a:solidFill>
              <a:latin typeface="Georgia"/>
              <a:ea typeface="Georgia"/>
              <a:cs typeface="Georgia"/>
              <a:sym typeface="Georgia"/>
              <a:rtl val="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088" y="2130425"/>
            <a:ext cx="8504237"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hape 231"/>
          <p:cNvSpPr txBox="1">
            <a:spLocks/>
          </p:cNvSpPr>
          <p:nvPr/>
        </p:nvSpPr>
        <p:spPr>
          <a:xfrm>
            <a:off x="301752" y="1371600"/>
            <a:ext cx="8613648" cy="5105400"/>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274320" marR="0" indent="36829" algn="l" rtl="0">
              <a:lnSpc>
                <a:spcPct val="100000"/>
              </a:lnSpc>
              <a:spcBef>
                <a:spcPts val="540"/>
              </a:spcBef>
              <a:spcAft>
                <a:spcPts val="0"/>
              </a:spcAft>
              <a:buClr>
                <a:schemeClr val="accent1"/>
              </a:buClr>
              <a:buFont typeface="Georgia"/>
              <a:buChar char="●"/>
              <a:defRPr sz="1400" b="0" i="0" u="none" strike="noStrike" cap="none" baseline="0">
                <a:solidFill>
                  <a:srgbClr val="000000"/>
                </a:solidFill>
                <a:latin typeface="Arial"/>
                <a:ea typeface="Arial"/>
                <a:cs typeface="Arial"/>
                <a:sym typeface="Arial"/>
                <a:rtl val="0"/>
              </a:defRPr>
            </a:lvl1pPr>
            <a:lvl2pPr marL="548640" marR="0" indent="-53340" algn="l" rtl="0">
              <a:lnSpc>
                <a:spcPct val="100000"/>
              </a:lnSpc>
              <a:spcBef>
                <a:spcPts val="440"/>
              </a:spcBef>
              <a:spcAft>
                <a:spcPts val="0"/>
              </a:spcAft>
              <a:buClr>
                <a:schemeClr val="accent2"/>
              </a:buClr>
              <a:buFont typeface="Georgia"/>
              <a:buChar char="○"/>
              <a:defRPr sz="1400" b="0" i="0" u="none" strike="noStrike" cap="none" baseline="0">
                <a:solidFill>
                  <a:srgbClr val="000000"/>
                </a:solidFill>
                <a:latin typeface="Arial"/>
                <a:ea typeface="Arial"/>
                <a:cs typeface="Arial"/>
                <a:sym typeface="Arial"/>
                <a:rtl val="0"/>
              </a:defRPr>
            </a:lvl2pPr>
            <a:lvl3pPr marL="822960" marR="0" indent="-22860" algn="l" rtl="0">
              <a:lnSpc>
                <a:spcPct val="100000"/>
              </a:lnSpc>
              <a:spcBef>
                <a:spcPts val="400"/>
              </a:spcBef>
              <a:spcAft>
                <a:spcPts val="0"/>
              </a:spcAft>
              <a:buClr>
                <a:schemeClr val="accent3"/>
              </a:buClr>
              <a:buFont typeface="Georgia"/>
              <a:buChar char="•"/>
              <a:defRPr sz="1400" b="0" i="0" u="none" strike="noStrike" cap="none" baseline="0">
                <a:solidFill>
                  <a:srgbClr val="000000"/>
                </a:solidFill>
                <a:latin typeface="Arial"/>
                <a:ea typeface="Arial"/>
                <a:cs typeface="Arial"/>
                <a:sym typeface="Arial"/>
                <a:rtl val="0"/>
              </a:defRPr>
            </a:lvl3pPr>
            <a:lvl4pPr marL="1097280" marR="0" indent="-17780" algn="l" rtl="0">
              <a:lnSpc>
                <a:spcPct val="100000"/>
              </a:lnSpc>
              <a:spcBef>
                <a:spcPts val="400"/>
              </a:spcBef>
              <a:spcAft>
                <a:spcPts val="0"/>
              </a:spcAft>
              <a:buClr>
                <a:schemeClr val="accent4"/>
              </a:buClr>
              <a:buFont typeface="Georgia"/>
              <a:buChar char="•"/>
              <a:defRPr sz="1400" b="0" i="0" u="none" strike="noStrike" cap="none" baseline="0">
                <a:solidFill>
                  <a:srgbClr val="000000"/>
                </a:solidFill>
                <a:latin typeface="Arial"/>
                <a:ea typeface="Arial"/>
                <a:cs typeface="Arial"/>
                <a:sym typeface="Arial"/>
                <a:rtl val="0"/>
              </a:defRPr>
            </a:lvl4pPr>
            <a:lvl5pPr marL="1371600" marR="0" indent="0" algn="l" rtl="0">
              <a:lnSpc>
                <a:spcPct val="100000"/>
              </a:lnSpc>
              <a:spcBef>
                <a:spcPts val="360"/>
              </a:spcBef>
              <a:spcAft>
                <a:spcPts val="0"/>
              </a:spcAft>
              <a:buClr>
                <a:schemeClr val="accent5"/>
              </a:buClr>
              <a:buFont typeface="Georgia"/>
              <a:buChar char="•"/>
              <a:defRPr sz="1400" b="0" i="0" u="none" strike="noStrike" cap="none" baseline="0">
                <a:solidFill>
                  <a:srgbClr val="000000"/>
                </a:solidFill>
                <a:latin typeface="Arial"/>
                <a:ea typeface="Arial"/>
                <a:cs typeface="Arial"/>
                <a:sym typeface="Arial"/>
                <a:rtl val="0"/>
              </a:defRPr>
            </a:lvl5pPr>
            <a:lvl6pPr marL="1645920" marR="0" indent="17779" algn="l" rtl="0">
              <a:lnSpc>
                <a:spcPct val="100000"/>
              </a:lnSpc>
              <a:spcBef>
                <a:spcPts val="360"/>
              </a:spcBef>
              <a:spcAft>
                <a:spcPts val="0"/>
              </a:spcAft>
              <a:buClr>
                <a:schemeClr val="accent6"/>
              </a:buClr>
              <a:buFont typeface="Georgia"/>
              <a:buChar char="●"/>
              <a:defRPr sz="1400" b="0" i="0" u="none" strike="noStrike" cap="none" baseline="0">
                <a:solidFill>
                  <a:srgbClr val="000000"/>
                </a:solidFill>
                <a:latin typeface="Arial"/>
                <a:ea typeface="Arial"/>
                <a:cs typeface="Arial"/>
                <a:sym typeface="Arial"/>
                <a:rtl val="0"/>
              </a:defRPr>
            </a:lvl6pPr>
            <a:lvl7pPr marL="1920240" marR="0" indent="-2539" algn="l" rtl="0">
              <a:lnSpc>
                <a:spcPct val="100000"/>
              </a:lnSpc>
              <a:spcBef>
                <a:spcPts val="320"/>
              </a:spcBef>
              <a:spcAft>
                <a:spcPts val="0"/>
              </a:spcAft>
              <a:buClr>
                <a:srgbClr val="B85740"/>
              </a:buClr>
              <a:buFont typeface="Georgia"/>
              <a:buChar char="•"/>
              <a:defRPr sz="1400" b="0" i="0" u="none" strike="noStrike" cap="none" baseline="0">
                <a:solidFill>
                  <a:srgbClr val="000000"/>
                </a:solidFill>
                <a:latin typeface="Arial"/>
                <a:ea typeface="Arial"/>
                <a:cs typeface="Arial"/>
                <a:sym typeface="Arial"/>
                <a:rtl val="0"/>
              </a:defRPr>
            </a:lvl7pPr>
            <a:lvl8pPr marL="2103120" marR="0" indent="17779" algn="l" rtl="0">
              <a:lnSpc>
                <a:spcPct val="100000"/>
              </a:lnSpc>
              <a:spcBef>
                <a:spcPts val="320"/>
              </a:spcBef>
              <a:spcAft>
                <a:spcPts val="0"/>
              </a:spcAft>
              <a:buClr>
                <a:srgbClr val="7B6C62"/>
              </a:buClr>
              <a:buFont typeface="Georgia"/>
              <a:buChar char="•"/>
              <a:defRPr sz="1400" b="0" i="0" u="none" strike="noStrike" cap="none" baseline="0">
                <a:solidFill>
                  <a:srgbClr val="000000"/>
                </a:solidFill>
                <a:latin typeface="Arial"/>
                <a:ea typeface="Arial"/>
                <a:cs typeface="Arial"/>
                <a:sym typeface="Arial"/>
                <a:rtl val="0"/>
              </a:defRPr>
            </a:lvl8pPr>
            <a:lvl9pPr marL="2377440" marR="0" indent="-27939" algn="l" rtl="0">
              <a:lnSpc>
                <a:spcPct val="100000"/>
              </a:lnSpc>
              <a:spcBef>
                <a:spcPts val="280"/>
              </a:spcBef>
              <a:spcAft>
                <a:spcPts val="0"/>
              </a:spcAft>
              <a:buClr>
                <a:srgbClr val="B49E02"/>
              </a:buClr>
              <a:buFont typeface="Georgia"/>
              <a:buChar char="•"/>
              <a:defRPr sz="1400" b="0" i="0" u="none" strike="noStrike" cap="none" baseline="0">
                <a:solidFill>
                  <a:srgbClr val="000000"/>
                </a:solidFill>
                <a:latin typeface="Arial"/>
                <a:ea typeface="Arial"/>
                <a:cs typeface="Arial"/>
                <a:sym typeface="Arial"/>
                <a:rtl val="0"/>
              </a:defRPr>
            </a:lvl9pPr>
          </a:lstStyle>
          <a:p>
            <a:pPr marL="145733" indent="-6033">
              <a:buClr>
                <a:srgbClr val="D16349"/>
              </a:buClr>
              <a:buSzPct val="25000"/>
              <a:buNone/>
            </a:pPr>
            <a:endParaRPr lang="en-US" sz="2700" b="1" dirty="0" smtClean="0">
              <a:latin typeface="Georgia"/>
              <a:sym typeface="Georgia"/>
            </a:endParaRPr>
          </a:p>
          <a:p>
            <a:pPr marL="145733" indent="-6033">
              <a:buClr>
                <a:srgbClr val="D16349"/>
              </a:buClr>
              <a:buSzPct val="25000"/>
              <a:buNone/>
            </a:pPr>
            <a:endParaRPr lang="en-US" sz="2700" b="1" dirty="0">
              <a:latin typeface="Georgia"/>
              <a:sym typeface="Georgia"/>
            </a:endParaRPr>
          </a:p>
          <a:p>
            <a:pPr marL="145733" indent="-6033">
              <a:buClr>
                <a:srgbClr val="D16349"/>
              </a:buClr>
              <a:buSzPct val="25000"/>
              <a:buNone/>
            </a:pPr>
            <a:endParaRPr lang="en-US" sz="2700" b="1" dirty="0" smtClean="0">
              <a:latin typeface="Georgia"/>
              <a:sym typeface="Georgia"/>
            </a:endParaRPr>
          </a:p>
          <a:p>
            <a:pPr marL="145733" indent="-6033">
              <a:buClr>
                <a:srgbClr val="D16349"/>
              </a:buClr>
              <a:buSzPct val="25000"/>
              <a:buNone/>
            </a:pPr>
            <a:endParaRPr lang="en-US" sz="2700" b="1" dirty="0">
              <a:latin typeface="Georgia"/>
              <a:sym typeface="Georgia"/>
            </a:endParaRPr>
          </a:p>
          <a:p>
            <a:pPr marL="145733" indent="-6033">
              <a:buClr>
                <a:srgbClr val="D16349"/>
              </a:buClr>
              <a:buSzPct val="25000"/>
              <a:buNone/>
            </a:pPr>
            <a:endParaRPr lang="en-US" sz="2700" b="1" dirty="0" smtClean="0">
              <a:latin typeface="Georgia"/>
              <a:sym typeface="Georgia"/>
            </a:endParaRPr>
          </a:p>
          <a:p>
            <a:pPr marL="145733" indent="-6033">
              <a:buClr>
                <a:srgbClr val="D16349"/>
              </a:buClr>
              <a:buSzPct val="25000"/>
              <a:buNone/>
            </a:pPr>
            <a:r>
              <a:rPr lang="en-US" sz="2700" b="1" dirty="0" smtClean="0">
                <a:latin typeface="Georgia"/>
                <a:sym typeface="Georgia"/>
              </a:rPr>
              <a:t>When the direction is given, we will move silently to the lab.</a:t>
            </a:r>
          </a:p>
          <a:p>
            <a:pPr marL="145733" indent="-6033">
              <a:buClr>
                <a:srgbClr val="D16349"/>
              </a:buClr>
              <a:buSzPct val="25000"/>
              <a:buNone/>
            </a:pPr>
            <a:endParaRPr lang="en-US" sz="2700" b="1" dirty="0">
              <a:latin typeface="Georgia"/>
              <a:sym typeface="Georgia"/>
            </a:endParaRPr>
          </a:p>
          <a:p>
            <a:pPr marL="145733" indent="-6033">
              <a:buClr>
                <a:srgbClr val="D16349"/>
              </a:buClr>
              <a:buSzPct val="25000"/>
              <a:buNone/>
            </a:pPr>
            <a:r>
              <a:rPr lang="en-US" sz="2700" b="1" dirty="0" smtClean="0">
                <a:latin typeface="Georgia"/>
                <a:sym typeface="Georgia"/>
              </a:rPr>
              <a:t>As you enter, take a seat at your lab station, and begin reading the directions, then writing the “initial strategy” section on your handout.</a:t>
            </a:r>
            <a:endParaRPr lang="en-US" sz="2700" dirty="0" smtClean="0">
              <a:latin typeface="Georgia"/>
              <a:sym typeface="Georgia"/>
            </a:endParaRPr>
          </a:p>
        </p:txBody>
      </p:sp>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1524000"/>
            <a:ext cx="8984827"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5947815"/>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Civic">
  <a:themeElements>
    <a:clrScheme name="Custom 3">
      <a:dk1>
        <a:srgbClr val="000000"/>
      </a:dk1>
      <a:lt1>
        <a:srgbClr val="FFFFFF"/>
      </a:lt1>
      <a:dk2>
        <a:srgbClr val="646B86"/>
      </a:dk2>
      <a:lt2>
        <a:srgbClr val="C5D1D7"/>
      </a:lt2>
      <a:accent1>
        <a:srgbClr val="BE4E42"/>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B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B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176993</TotalTime>
  <Words>2085</Words>
  <Application>Microsoft Office PowerPoint</Application>
  <PresentationFormat>On-screen Show (4:3)</PresentationFormat>
  <Paragraphs>413</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Civic</vt:lpstr>
      <vt:lpstr>Physics Lesson Plan</vt:lpstr>
      <vt:lpstr>PowerPoint Presentation</vt:lpstr>
      <vt:lpstr>PowerPoint Presentation</vt:lpstr>
      <vt:lpstr>PowerPoint Presentation</vt:lpstr>
      <vt:lpstr>PowerPoint Presentation</vt:lpstr>
      <vt:lpstr>   DO NOW BLOCK 1/28-29</vt:lpstr>
      <vt:lpstr>PowerPoint Presentation</vt:lpstr>
      <vt:lpstr>AGENDA</vt:lpstr>
      <vt:lpstr>Egg Drop Strategy</vt:lpstr>
      <vt:lpstr>Egg Drop Strategy</vt:lpstr>
      <vt:lpstr>Egg Drop Container Build</vt:lpstr>
      <vt:lpstr>Egg Drop Justification</vt:lpstr>
      <vt:lpstr>Egg Drop!</vt:lpstr>
      <vt:lpstr>Egg Drop Reflections</vt:lpstr>
      <vt:lpstr>PowerPoint Presentation</vt:lpstr>
      <vt:lpstr>Intro to Momentum</vt:lpstr>
      <vt:lpstr>Intro to Momentum</vt:lpstr>
      <vt:lpstr>Intro to Momentum</vt:lpstr>
      <vt:lpstr>Intro to Momentum</vt:lpstr>
      <vt:lpstr>CLOSING</vt:lpstr>
      <vt:lpstr>EXIT SLIP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Todd Wackerman</dc:creator>
  <cp:lastModifiedBy>RAW7</cp:lastModifiedBy>
  <cp:revision>855</cp:revision>
  <cp:lastPrinted>2015-01-29T14:01:37Z</cp:lastPrinted>
  <dcterms:modified xsi:type="dcterms:W3CDTF">2015-01-29T14:17:10Z</dcterms:modified>
</cp:coreProperties>
</file>